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6" r:id="rId4"/>
    <p:sldId id="258" r:id="rId5"/>
    <p:sldId id="259" r:id="rId6"/>
    <p:sldId id="267" r:id="rId7"/>
    <p:sldId id="260" r:id="rId8"/>
    <p:sldId id="261" r:id="rId9"/>
    <p:sldId id="262" r:id="rId10"/>
    <p:sldId id="263" r:id="rId11"/>
    <p:sldId id="264" r:id="rId12"/>
    <p:sldId id="278" r:id="rId13"/>
    <p:sldId id="265" r:id="rId14"/>
    <p:sldId id="279" r:id="rId15"/>
    <p:sldId id="280" r:id="rId16"/>
    <p:sldId id="268" r:id="rId17"/>
    <p:sldId id="281" r:id="rId18"/>
    <p:sldId id="269" r:id="rId19"/>
    <p:sldId id="270" r:id="rId20"/>
    <p:sldId id="283" r:id="rId21"/>
    <p:sldId id="282" r:id="rId22"/>
    <p:sldId id="271" r:id="rId23"/>
    <p:sldId id="272" r:id="rId24"/>
    <p:sldId id="274" r:id="rId25"/>
    <p:sldId id="275" r:id="rId26"/>
    <p:sldId id="276" r:id="rId27"/>
    <p:sldId id="277" r:id="rId28"/>
    <p:sldId id="284" r:id="rId29"/>
  </p:sldIdLst>
  <p:sldSz cx="12192000" cy="6858000"/>
  <p:notesSz cx="6858000" cy="9144000"/>
  <p:custDataLst>
    <p:tags r:id="rId3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iNP4TjcXgCrUnDuBQGPN+lg5d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BA630-336A-4D9E-AE34-A824D79461B0}" v="1316" dt="2022-09-07T10:26:01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koro Adi Pratomo" userId="S::510000003@staff.integra.its.ac.id::522981b3-5acf-44cc-af0b-3755b45e24ee" providerId="AD" clId="Web-{CFABC5B8-A274-1012-B6A7-726EFB9C7FB3}"/>
    <pc:docChg chg="addSld delSld modSld">
      <pc:chgData name="Baskoro Adi Pratomo" userId="S::510000003@staff.integra.its.ac.id::522981b3-5acf-44cc-af0b-3755b45e24ee" providerId="AD" clId="Web-{CFABC5B8-A274-1012-B6A7-726EFB9C7FB3}" dt="2021-08-24T04:18:12.001" v="51" actId="20577"/>
      <pc:docMkLst>
        <pc:docMk/>
      </pc:docMkLst>
      <pc:sldChg chg="modSp">
        <pc:chgData name="Baskoro Adi Pratomo" userId="S::510000003@staff.integra.its.ac.id::522981b3-5acf-44cc-af0b-3755b45e24ee" providerId="AD" clId="Web-{CFABC5B8-A274-1012-B6A7-726EFB9C7FB3}" dt="2021-08-24T04:17:09.216" v="21" actId="20577"/>
        <pc:sldMkLst>
          <pc:docMk/>
          <pc:sldMk cId="0" sldId="256"/>
        </pc:sldMkLst>
        <pc:spChg chg="mod">
          <ac:chgData name="Baskoro Adi Pratomo" userId="S::510000003@staff.integra.its.ac.id::522981b3-5acf-44cc-af0b-3755b45e24ee" providerId="AD" clId="Web-{CFABC5B8-A274-1012-B6A7-726EFB9C7FB3}" dt="2021-08-24T04:17:09.216" v="21" actId="20577"/>
          <ac:spMkLst>
            <pc:docMk/>
            <pc:sldMk cId="0" sldId="256"/>
            <ac:spMk id="53" creationId="{00000000-0000-0000-0000-000000000000}"/>
          </ac:spMkLst>
        </pc:spChg>
      </pc:sldChg>
      <pc:sldChg chg="del">
        <pc:chgData name="Baskoro Adi Pratomo" userId="S::510000003@staff.integra.its.ac.id::522981b3-5acf-44cc-af0b-3755b45e24ee" providerId="AD" clId="Web-{CFABC5B8-A274-1012-B6A7-726EFB9C7FB3}" dt="2021-08-24T04:17:41.015" v="42"/>
        <pc:sldMkLst>
          <pc:docMk/>
          <pc:sldMk cId="4073052189" sldId="257"/>
        </pc:sldMkLst>
        <pc:spChg chg="mod">
          <ac:chgData name="Baskoro Adi Pratomo" userId="S::510000003@staff.integra.its.ac.id::522981b3-5acf-44cc-af0b-3755b45e24ee" providerId="AD" clId="Web-{CFABC5B8-A274-1012-B6A7-726EFB9C7FB3}" dt="2021-08-24T04:17:52.719" v="45" actId="20577"/>
          <ac:spMkLst>
            <pc:docMk/>
            <pc:sldMk cId="4073052189" sldId="257"/>
            <ac:spMk id="2" creationId="{CAB0A867-3596-4F67-813B-00F242F6E920}"/>
          </ac:spMkLst>
        </pc:spChg>
      </pc:sldChg>
      <pc:sldChg chg="modSp new">
        <pc:chgData name="Baskoro Adi Pratomo" userId="S::510000003@staff.integra.its.ac.id::522981b3-5acf-44cc-af0b-3755b45e24ee" providerId="AD" clId="Web-{CFABC5B8-A274-1012-B6A7-726EFB9C7FB3}" dt="2021-08-24T04:18:12.001" v="51" actId="20577"/>
        <pc:sldMkLst>
          <pc:docMk/>
          <pc:sldMk cId="3325237128" sldId="258"/>
        </pc:sldMkLst>
        <pc:spChg chg="mod">
          <ac:chgData name="Baskoro Adi Pratomo" userId="S::510000003@staff.integra.its.ac.id::522981b3-5acf-44cc-af0b-3755b45e24ee" providerId="AD" clId="Web-{CFABC5B8-A274-1012-B6A7-726EFB9C7FB3}" dt="2021-08-24T04:18:12.001" v="51" actId="20577"/>
          <ac:spMkLst>
            <pc:docMk/>
            <pc:sldMk cId="3325237128" sldId="258"/>
            <ac:spMk id="2" creationId="{3AFCCCCB-CCD2-4E62-8398-6E282D9AD578}"/>
          </ac:spMkLst>
        </pc:spChg>
      </pc:sldChg>
      <pc:sldChg chg="del">
        <pc:chgData name="Baskoro Adi Pratomo" userId="S::510000003@staff.integra.its.ac.id::522981b3-5acf-44cc-af0b-3755b45e24ee" providerId="AD" clId="Web-{CFABC5B8-A274-1012-B6A7-726EFB9C7FB3}" dt="2021-08-24T04:17:41.015" v="37"/>
        <pc:sldMkLst>
          <pc:docMk/>
          <pc:sldMk cId="4064886689" sldId="259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1.015" v="41"/>
        <pc:sldMkLst>
          <pc:docMk/>
          <pc:sldMk cId="2808298642" sldId="260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33"/>
        <pc:sldMkLst>
          <pc:docMk/>
          <pc:sldMk cId="701321238" sldId="261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1.015" v="36"/>
        <pc:sldMkLst>
          <pc:docMk/>
          <pc:sldMk cId="3172393197" sldId="262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1.015" v="38"/>
        <pc:sldMkLst>
          <pc:docMk/>
          <pc:sldMk cId="2633240947" sldId="263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1.015" v="35"/>
        <pc:sldMkLst>
          <pc:docMk/>
          <pc:sldMk cId="2846746331" sldId="264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1.015" v="34"/>
        <pc:sldMkLst>
          <pc:docMk/>
          <pc:sldMk cId="2813351686" sldId="265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32"/>
        <pc:sldMkLst>
          <pc:docMk/>
          <pc:sldMk cId="22961161" sldId="268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31"/>
        <pc:sldMkLst>
          <pc:docMk/>
          <pc:sldMk cId="693447694" sldId="269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30"/>
        <pc:sldMkLst>
          <pc:docMk/>
          <pc:sldMk cId="1873883110" sldId="272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29"/>
        <pc:sldMkLst>
          <pc:docMk/>
          <pc:sldMk cId="3180192355" sldId="273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28"/>
        <pc:sldMkLst>
          <pc:docMk/>
          <pc:sldMk cId="2126233016" sldId="274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27"/>
        <pc:sldMkLst>
          <pc:docMk/>
          <pc:sldMk cId="535245612" sldId="275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26"/>
        <pc:sldMkLst>
          <pc:docMk/>
          <pc:sldMk cId="1100625480" sldId="276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22"/>
        <pc:sldMkLst>
          <pc:docMk/>
          <pc:sldMk cId="1159839845" sldId="277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25"/>
        <pc:sldMkLst>
          <pc:docMk/>
          <pc:sldMk cId="380764386" sldId="278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24"/>
        <pc:sldMkLst>
          <pc:docMk/>
          <pc:sldMk cId="695089538" sldId="279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0.999" v="23"/>
        <pc:sldMkLst>
          <pc:docMk/>
          <pc:sldMk cId="1659392498" sldId="280"/>
        </pc:sldMkLst>
      </pc:sldChg>
      <pc:sldChg chg="del">
        <pc:chgData name="Baskoro Adi Pratomo" userId="S::510000003@staff.integra.its.ac.id::522981b3-5acf-44cc-af0b-3755b45e24ee" providerId="AD" clId="Web-{CFABC5B8-A274-1012-B6A7-726EFB9C7FB3}" dt="2021-08-24T04:17:41.015" v="39"/>
        <pc:sldMkLst>
          <pc:docMk/>
          <pc:sldMk cId="602179561" sldId="281"/>
        </pc:sldMkLst>
      </pc:sldChg>
    </pc:docChg>
  </pc:docChgLst>
  <pc:docChgLst>
    <pc:chgData name="Baskoro Adi Pratomo" userId="522981b3-5acf-44cc-af0b-3755b45e24ee" providerId="ADAL" clId="{CA95ED93-EA4E-447B-B53B-8DBF69A9D211}"/>
    <pc:docChg chg="custSel addSld delSld modSld sldOrd">
      <pc:chgData name="Baskoro Adi Pratomo" userId="522981b3-5acf-44cc-af0b-3755b45e24ee" providerId="ADAL" clId="{CA95ED93-EA4E-447B-B53B-8DBF69A9D211}" dt="2022-02-16T08:59:09.444" v="898" actId="27636"/>
      <pc:docMkLst>
        <pc:docMk/>
      </pc:docMkLst>
      <pc:sldChg chg="modSp mod">
        <pc:chgData name="Baskoro Adi Pratomo" userId="522981b3-5acf-44cc-af0b-3755b45e24ee" providerId="ADAL" clId="{CA95ED93-EA4E-447B-B53B-8DBF69A9D211}" dt="2022-02-16T08:59:09.444" v="898" actId="27636"/>
        <pc:sldMkLst>
          <pc:docMk/>
          <pc:sldMk cId="0" sldId="256"/>
        </pc:sldMkLst>
        <pc:spChg chg="mod">
          <ac:chgData name="Baskoro Adi Pratomo" userId="522981b3-5acf-44cc-af0b-3755b45e24ee" providerId="ADAL" clId="{CA95ED93-EA4E-447B-B53B-8DBF69A9D211}" dt="2022-02-16T08:59:09.444" v="898" actId="27636"/>
          <ac:spMkLst>
            <pc:docMk/>
            <pc:sldMk cId="0" sldId="256"/>
            <ac:spMk id="53" creationId="{00000000-0000-0000-0000-000000000000}"/>
          </ac:spMkLst>
        </pc:spChg>
      </pc:sldChg>
      <pc:sldChg chg="mod modShow">
        <pc:chgData name="Baskoro Adi Pratomo" userId="522981b3-5acf-44cc-af0b-3755b45e24ee" providerId="ADAL" clId="{CA95ED93-EA4E-447B-B53B-8DBF69A9D211}" dt="2022-02-16T00:19:49.136" v="0" actId="729"/>
        <pc:sldMkLst>
          <pc:docMk/>
          <pc:sldMk cId="4073052189" sldId="257"/>
        </pc:sldMkLst>
      </pc:sldChg>
      <pc:sldChg chg="addSp delSp modSp mod setBg">
        <pc:chgData name="Baskoro Adi Pratomo" userId="522981b3-5acf-44cc-af0b-3755b45e24ee" providerId="ADAL" clId="{CA95ED93-EA4E-447B-B53B-8DBF69A9D211}" dt="2022-02-16T02:48:47.865" v="789"/>
        <pc:sldMkLst>
          <pc:docMk/>
          <pc:sldMk cId="3098408566" sldId="259"/>
        </pc:sldMkLst>
        <pc:picChg chg="del mod modVis replST">
          <ac:chgData name="Baskoro Adi Pratomo" userId="522981b3-5acf-44cc-af0b-3755b45e24ee" providerId="ADAL" clId="{CA95ED93-EA4E-447B-B53B-8DBF69A9D211}" dt="2022-02-16T02:48:47.863" v="786"/>
          <ac:picMkLst>
            <pc:docMk/>
            <pc:sldMk cId="3098408566" sldId="259"/>
            <ac:picMk id="5" creationId="{A268D29A-8EB9-450D-8857-2585C7530385}"/>
          </ac:picMkLst>
        </pc:picChg>
        <pc:picChg chg="add mod ord modVis replST">
          <ac:chgData name="Baskoro Adi Pratomo" userId="522981b3-5acf-44cc-af0b-3755b45e24ee" providerId="ADAL" clId="{CA95ED93-EA4E-447B-B53B-8DBF69A9D211}" dt="2022-02-16T02:48:47.864" v="788"/>
          <ac:picMkLst>
            <pc:docMk/>
            <pc:sldMk cId="3098408566" sldId="259"/>
            <ac:picMk id="6" creationId="{9C670FFE-F7B8-431F-8D02-617A4B583652}"/>
          </ac:picMkLst>
        </pc:picChg>
      </pc:sldChg>
      <pc:sldChg chg="addSp delSp modSp mod setBg">
        <pc:chgData name="Baskoro Adi Pratomo" userId="522981b3-5acf-44cc-af0b-3755b45e24ee" providerId="ADAL" clId="{CA95ED93-EA4E-447B-B53B-8DBF69A9D211}" dt="2022-02-16T02:48:47.872" v="810"/>
        <pc:sldMkLst>
          <pc:docMk/>
          <pc:sldMk cId="2765622398" sldId="260"/>
        </pc:sldMkLst>
        <pc:picChg chg="add mod ord modVis replST">
          <ac:chgData name="Baskoro Adi Pratomo" userId="522981b3-5acf-44cc-af0b-3755b45e24ee" providerId="ADAL" clId="{CA95ED93-EA4E-447B-B53B-8DBF69A9D211}" dt="2022-02-16T02:48:47.872" v="809"/>
          <ac:picMkLst>
            <pc:docMk/>
            <pc:sldMk cId="2765622398" sldId="260"/>
            <ac:picMk id="5" creationId="{40FFEF5E-0AD2-447D-8E0D-09EF44B76F41}"/>
          </ac:picMkLst>
        </pc:picChg>
        <pc:picChg chg="del mod modVis replST">
          <ac:chgData name="Baskoro Adi Pratomo" userId="522981b3-5acf-44cc-af0b-3755b45e24ee" providerId="ADAL" clId="{CA95ED93-EA4E-447B-B53B-8DBF69A9D211}" dt="2022-02-16T02:48:47.871" v="807"/>
          <ac:picMkLst>
            <pc:docMk/>
            <pc:sldMk cId="2765622398" sldId="260"/>
            <ac:picMk id="6" creationId="{17A23E90-521B-4A34-8CB7-C64B5BA84F87}"/>
          </ac:picMkLst>
        </pc:picChg>
      </pc:sldChg>
      <pc:sldChg chg="addSp delSp modSp mod setBg">
        <pc:chgData name="Baskoro Adi Pratomo" userId="522981b3-5acf-44cc-af0b-3755b45e24ee" providerId="ADAL" clId="{CA95ED93-EA4E-447B-B53B-8DBF69A9D211}" dt="2022-02-16T02:48:47.877" v="831"/>
        <pc:sldMkLst>
          <pc:docMk/>
          <pc:sldMk cId="3983658066" sldId="264"/>
        </pc:sldMkLst>
        <pc:picChg chg="del mod modVis replST">
          <ac:chgData name="Baskoro Adi Pratomo" userId="522981b3-5acf-44cc-af0b-3755b45e24ee" providerId="ADAL" clId="{CA95ED93-EA4E-447B-B53B-8DBF69A9D211}" dt="2022-02-16T02:48:47.877" v="828"/>
          <ac:picMkLst>
            <pc:docMk/>
            <pc:sldMk cId="3983658066" sldId="264"/>
            <ac:picMk id="5" creationId="{B0E3F506-46EE-4570-A10E-3CE4C3D5C125}"/>
          </ac:picMkLst>
        </pc:picChg>
        <pc:picChg chg="add mod ord modVis replST">
          <ac:chgData name="Baskoro Adi Pratomo" userId="522981b3-5acf-44cc-af0b-3755b45e24ee" providerId="ADAL" clId="{CA95ED93-EA4E-447B-B53B-8DBF69A9D211}" dt="2022-02-16T02:48:47.877" v="830"/>
          <ac:picMkLst>
            <pc:docMk/>
            <pc:sldMk cId="3983658066" sldId="264"/>
            <ac:picMk id="7" creationId="{0663D3E0-950F-47BB-88D0-9F2EBBACBAC4}"/>
          </ac:picMkLst>
        </pc:picChg>
        <pc:inkChg chg="add">
          <ac:chgData name="Baskoro Adi Pratomo" userId="522981b3-5acf-44cc-af0b-3755b45e24ee" providerId="ADAL" clId="{CA95ED93-EA4E-447B-B53B-8DBF69A9D211}" dt="2022-02-16T02:48:47.808" v="752"/>
          <ac:inkMkLst>
            <pc:docMk/>
            <pc:sldMk cId="3983658066" sldId="264"/>
            <ac:inkMk id="4" creationId="{D809D75E-5245-4296-B13E-E71E12D42AB4}"/>
          </ac:inkMkLst>
        </pc:inkChg>
      </pc:sldChg>
      <pc:sldChg chg="addSp delSp modSp mod setBg">
        <pc:chgData name="Baskoro Adi Pratomo" userId="522981b3-5acf-44cc-af0b-3755b45e24ee" providerId="ADAL" clId="{CA95ED93-EA4E-447B-B53B-8DBF69A9D211}" dt="2022-02-16T02:48:47.895" v="894"/>
        <pc:sldMkLst>
          <pc:docMk/>
          <pc:sldMk cId="523103514" sldId="272"/>
        </pc:sldMkLst>
        <pc:picChg chg="add mod ord modVis replST">
          <ac:chgData name="Baskoro Adi Pratomo" userId="522981b3-5acf-44cc-af0b-3755b45e24ee" providerId="ADAL" clId="{CA95ED93-EA4E-447B-B53B-8DBF69A9D211}" dt="2022-02-16T02:48:47.895" v="893"/>
          <ac:picMkLst>
            <pc:docMk/>
            <pc:sldMk cId="523103514" sldId="272"/>
            <ac:picMk id="5" creationId="{B10EAF06-F024-44C7-8BB1-91DF1406857D}"/>
          </ac:picMkLst>
        </pc:picChg>
        <pc:picChg chg="del mod modVis replST">
          <ac:chgData name="Baskoro Adi Pratomo" userId="522981b3-5acf-44cc-af0b-3755b45e24ee" providerId="ADAL" clId="{CA95ED93-EA4E-447B-B53B-8DBF69A9D211}" dt="2022-02-16T02:48:47.895" v="891"/>
          <ac:picMkLst>
            <pc:docMk/>
            <pc:sldMk cId="523103514" sldId="272"/>
            <ac:picMk id="6" creationId="{68F9F8DF-132B-4EF5-8EFE-7DD4F7A377F5}"/>
          </ac:picMkLst>
        </pc:picChg>
      </pc:sldChg>
      <pc:sldChg chg="addSp">
        <pc:chgData name="Baskoro Adi Pratomo" userId="522981b3-5acf-44cc-af0b-3755b45e24ee" providerId="ADAL" clId="{CA95ED93-EA4E-447B-B53B-8DBF69A9D211}" dt="2022-02-16T02:48:47.808" v="752"/>
        <pc:sldMkLst>
          <pc:docMk/>
          <pc:sldMk cId="2569375757" sldId="279"/>
        </pc:sldMkLst>
        <pc:inkChg chg="add">
          <ac:chgData name="Baskoro Adi Pratomo" userId="522981b3-5acf-44cc-af0b-3755b45e24ee" providerId="ADAL" clId="{CA95ED93-EA4E-447B-B53B-8DBF69A9D211}" dt="2022-02-16T02:48:47.808" v="752"/>
          <ac:inkMkLst>
            <pc:docMk/>
            <pc:sldMk cId="2569375757" sldId="279"/>
            <ac:inkMk id="4" creationId="{4216E20F-820A-4E5A-A8DF-60DD25CABF8B}"/>
          </ac:inkMkLst>
        </pc:inkChg>
      </pc:sldChg>
      <pc:sldChg chg="addSp delSp modSp mod setBg">
        <pc:chgData name="Baskoro Adi Pratomo" userId="522981b3-5acf-44cc-af0b-3755b45e24ee" providerId="ADAL" clId="{CA95ED93-EA4E-447B-B53B-8DBF69A9D211}" dt="2022-02-16T02:48:47.890" v="873"/>
        <pc:sldMkLst>
          <pc:docMk/>
          <pc:sldMk cId="585845197" sldId="282"/>
        </pc:sldMkLst>
        <pc:picChg chg="del mod modVis replST">
          <ac:chgData name="Baskoro Adi Pratomo" userId="522981b3-5acf-44cc-af0b-3755b45e24ee" providerId="ADAL" clId="{CA95ED93-EA4E-447B-B53B-8DBF69A9D211}" dt="2022-02-16T02:48:47.890" v="870"/>
          <ac:picMkLst>
            <pc:docMk/>
            <pc:sldMk cId="585845197" sldId="282"/>
            <ac:picMk id="5" creationId="{B1ED01B9-E0CE-425E-99C0-1E14AD8C90A0}"/>
          </ac:picMkLst>
        </pc:picChg>
        <pc:picChg chg="add mod ord modVis replST">
          <ac:chgData name="Baskoro Adi Pratomo" userId="522981b3-5acf-44cc-af0b-3755b45e24ee" providerId="ADAL" clId="{CA95ED93-EA4E-447B-B53B-8DBF69A9D211}" dt="2022-02-16T02:48:47.890" v="872"/>
          <ac:picMkLst>
            <pc:docMk/>
            <pc:sldMk cId="585845197" sldId="282"/>
            <ac:picMk id="6" creationId="{F0342625-8279-40FA-A780-A7D516C304FB}"/>
          </ac:picMkLst>
        </pc:picChg>
      </pc:sldChg>
      <pc:sldChg chg="addSp delSp modSp mod setBg modAnim">
        <pc:chgData name="Baskoro Adi Pratomo" userId="522981b3-5acf-44cc-af0b-3755b45e24ee" providerId="ADAL" clId="{CA95ED93-EA4E-447B-B53B-8DBF69A9D211}" dt="2022-02-16T02:48:47.885" v="852"/>
        <pc:sldMkLst>
          <pc:docMk/>
          <pc:sldMk cId="3576933747" sldId="283"/>
        </pc:sldMkLst>
        <pc:picChg chg="del mod modVis replST">
          <ac:chgData name="Baskoro Adi Pratomo" userId="522981b3-5acf-44cc-af0b-3755b45e24ee" providerId="ADAL" clId="{CA95ED93-EA4E-447B-B53B-8DBF69A9D211}" dt="2022-02-16T02:48:47.884" v="849"/>
          <ac:picMkLst>
            <pc:docMk/>
            <pc:sldMk cId="3576933747" sldId="283"/>
            <ac:picMk id="6" creationId="{FC925E5E-C8E7-4342-AED7-52170A9C609C}"/>
          </ac:picMkLst>
        </pc:picChg>
        <pc:picChg chg="add mod ord modVis replST">
          <ac:chgData name="Baskoro Adi Pratomo" userId="522981b3-5acf-44cc-af0b-3755b45e24ee" providerId="ADAL" clId="{CA95ED93-EA4E-447B-B53B-8DBF69A9D211}" dt="2022-02-16T02:48:47.885" v="851"/>
          <ac:picMkLst>
            <pc:docMk/>
            <pc:sldMk cId="3576933747" sldId="283"/>
            <ac:picMk id="7" creationId="{E7B53577-ACF9-4033-AC3F-B15C30DA039A}"/>
          </ac:picMkLst>
        </pc:picChg>
      </pc:sldChg>
      <pc:sldChg chg="modSp add del mod ord modTransition">
        <pc:chgData name="Baskoro Adi Pratomo" userId="522981b3-5acf-44cc-af0b-3755b45e24ee" providerId="ADAL" clId="{CA95ED93-EA4E-447B-B53B-8DBF69A9D211}" dt="2022-02-16T02:48:47.939" v="895" actId="2696"/>
        <pc:sldMkLst>
          <pc:docMk/>
          <pc:sldMk cId="4239463550" sldId="285"/>
        </pc:sldMkLst>
        <pc:spChg chg="mod">
          <ac:chgData name="Baskoro Adi Pratomo" userId="522981b3-5acf-44cc-af0b-3755b45e24ee" providerId="ADAL" clId="{CA95ED93-EA4E-447B-B53B-8DBF69A9D211}" dt="2022-02-16T00:28:03.195" v="27"/>
          <ac:spMkLst>
            <pc:docMk/>
            <pc:sldMk cId="4239463550" sldId="285"/>
            <ac:spMk id="3" creationId="{569C6810-C319-4796-A8A9-424004DE5569}"/>
          </ac:spMkLst>
        </pc:spChg>
        <pc:spChg chg="mod">
          <ac:chgData name="Baskoro Adi Pratomo" userId="522981b3-5acf-44cc-af0b-3755b45e24ee" providerId="ADAL" clId="{CA95ED93-EA4E-447B-B53B-8DBF69A9D211}" dt="2022-02-16T00:28:03.200" v="31"/>
          <ac:spMkLst>
            <pc:docMk/>
            <pc:sldMk cId="4239463550" sldId="285"/>
            <ac:spMk id="9" creationId="{B3299516-62EA-4865-8A58-DEF4BD0D0BA4}"/>
          </ac:spMkLst>
        </pc:spChg>
        <pc:picChg chg="mod">
          <ac:chgData name="Baskoro Adi Pratomo" userId="522981b3-5acf-44cc-af0b-3755b45e24ee" providerId="ADAL" clId="{CA95ED93-EA4E-447B-B53B-8DBF69A9D211}" dt="2022-02-16T00:28:03.197" v="29"/>
          <ac:picMkLst>
            <pc:docMk/>
            <pc:sldMk cId="4239463550" sldId="285"/>
            <ac:picMk id="5" creationId="{AB1E1E57-D74F-4E1D-9233-8DB119E360CF}"/>
          </ac:picMkLst>
        </pc:picChg>
        <pc:picChg chg="mod modVis">
          <ac:chgData name="Baskoro Adi Pratomo" userId="522981b3-5acf-44cc-af0b-3755b45e24ee" providerId="ADAL" clId="{CA95ED93-EA4E-447B-B53B-8DBF69A9D211}" dt="2022-02-16T02:48:47.849" v="766"/>
          <ac:picMkLst>
            <pc:docMk/>
            <pc:sldMk cId="4239463550" sldId="285"/>
            <ac:picMk id="6" creationId="{FC925E5E-C8E7-4342-AED7-52170A9C609C}"/>
          </ac:picMkLst>
        </pc:picChg>
      </pc:sldChg>
      <pc:sldChg chg="modSp add del mod ord modTransition">
        <pc:chgData name="Baskoro Adi Pratomo" userId="522981b3-5acf-44cc-af0b-3755b45e24ee" providerId="ADAL" clId="{CA95ED93-EA4E-447B-B53B-8DBF69A9D211}" dt="2022-02-16T02:48:47.941" v="896" actId="2696"/>
        <pc:sldMkLst>
          <pc:docMk/>
          <pc:sldMk cId="3926489277" sldId="286"/>
        </pc:sldMkLst>
        <pc:picChg chg="mod modVis">
          <ac:chgData name="Baskoro Adi Pratomo" userId="522981b3-5acf-44cc-af0b-3755b45e24ee" providerId="ADAL" clId="{CA95ED93-EA4E-447B-B53B-8DBF69A9D211}" dt="2022-02-16T02:48:47.849" v="768"/>
          <ac:picMkLst>
            <pc:docMk/>
            <pc:sldMk cId="3926489277" sldId="286"/>
            <ac:picMk id="6" creationId="{FC925E5E-C8E7-4342-AED7-52170A9C609C}"/>
          </ac:picMkLst>
        </pc:picChg>
      </pc:sldChg>
      <pc:sldChg chg="modSp add del mod ord modTransition">
        <pc:chgData name="Baskoro Adi Pratomo" userId="522981b3-5acf-44cc-af0b-3755b45e24ee" providerId="ADAL" clId="{CA95ED93-EA4E-447B-B53B-8DBF69A9D211}" dt="2022-02-16T02:44:15.438" v="750" actId="2696"/>
        <pc:sldMkLst>
          <pc:docMk/>
          <pc:sldMk cId="524840742" sldId="287"/>
        </pc:sldMkLst>
        <pc:spChg chg="mod">
          <ac:chgData name="Baskoro Adi Pratomo" userId="522981b3-5acf-44cc-af0b-3755b45e24ee" providerId="ADAL" clId="{CA95ED93-EA4E-447B-B53B-8DBF69A9D211}" dt="2022-02-16T02:44:15.200" v="749"/>
          <ac:spMkLst>
            <pc:docMk/>
            <pc:sldMk cId="524840742" sldId="287"/>
            <ac:spMk id="6" creationId="{2D86CCF0-76E4-4FF4-B79B-911D42F89788}"/>
          </ac:spMkLst>
        </pc:spChg>
        <pc:picChg chg="mod">
          <ac:chgData name="Baskoro Adi Pratomo" userId="522981b3-5acf-44cc-af0b-3755b45e24ee" providerId="ADAL" clId="{CA95ED93-EA4E-447B-B53B-8DBF69A9D211}" dt="2022-02-16T02:44:15.200" v="747"/>
          <ac:picMkLst>
            <pc:docMk/>
            <pc:sldMk cId="524840742" sldId="287"/>
            <ac:picMk id="5" creationId="{19A8B1E1-0E3D-4409-9490-8835C8875A5B}"/>
          </ac:picMkLst>
        </pc:picChg>
      </pc:sldChg>
      <pc:sldChg chg="modSp add del mod ord modTransition modAnim">
        <pc:chgData name="Baskoro Adi Pratomo" userId="522981b3-5acf-44cc-af0b-3755b45e24ee" providerId="ADAL" clId="{CA95ED93-EA4E-447B-B53B-8DBF69A9D211}" dt="2022-02-16T00:51:13.989" v="226" actId="2696"/>
        <pc:sldMkLst>
          <pc:docMk/>
          <pc:sldMk cId="847205064" sldId="287"/>
        </pc:sldMkLst>
        <pc:spChg chg="mod">
          <ac:chgData name="Baskoro Adi Pratomo" userId="522981b3-5acf-44cc-af0b-3755b45e24ee" providerId="ADAL" clId="{CA95ED93-EA4E-447B-B53B-8DBF69A9D211}" dt="2022-02-16T00:51:13.862" v="225"/>
          <ac:spMkLst>
            <pc:docMk/>
            <pc:sldMk cId="847205064" sldId="287"/>
            <ac:spMk id="3" creationId="{6B590458-CE1C-4E89-87AB-9D36D0D36F1D}"/>
          </ac:spMkLst>
        </pc:spChg>
      </pc:sldChg>
      <pc:sldChg chg="modSp add del mod ord modTransition modAnim">
        <pc:chgData name="Baskoro Adi Pratomo" userId="522981b3-5acf-44cc-af0b-3755b45e24ee" providerId="ADAL" clId="{CA95ED93-EA4E-447B-B53B-8DBF69A9D211}" dt="2022-02-16T00:47:13.894" v="106" actId="2696"/>
        <pc:sldMkLst>
          <pc:docMk/>
          <pc:sldMk cId="1203943290" sldId="287"/>
        </pc:sldMkLst>
        <pc:spChg chg="mod">
          <ac:chgData name="Baskoro Adi Pratomo" userId="522981b3-5acf-44cc-af0b-3755b45e24ee" providerId="ADAL" clId="{CA95ED93-EA4E-447B-B53B-8DBF69A9D211}" dt="2022-02-16T00:47:13.578" v="105"/>
          <ac:spMkLst>
            <pc:docMk/>
            <pc:sldMk cId="1203943290" sldId="287"/>
            <ac:spMk id="3" creationId="{A1DB8E3B-752B-4DFA-8A97-8F4109A85F1B}"/>
          </ac:spMkLst>
        </pc:spChg>
      </pc:sldChg>
      <pc:sldChg chg="modSp add del mod ord modTransition modAnim">
        <pc:chgData name="Baskoro Adi Pratomo" userId="522981b3-5acf-44cc-af0b-3755b45e24ee" providerId="ADAL" clId="{CA95ED93-EA4E-447B-B53B-8DBF69A9D211}" dt="2022-02-16T01:36:19.731" v="408" actId="2696"/>
        <pc:sldMkLst>
          <pc:docMk/>
          <pc:sldMk cId="1216275489" sldId="287"/>
        </pc:sldMkLst>
        <pc:spChg chg="mod">
          <ac:chgData name="Baskoro Adi Pratomo" userId="522981b3-5acf-44cc-af0b-3755b45e24ee" providerId="ADAL" clId="{CA95ED93-EA4E-447B-B53B-8DBF69A9D211}" dt="2022-02-16T01:36:19.440" v="407"/>
          <ac:spMkLst>
            <pc:docMk/>
            <pc:sldMk cId="1216275489" sldId="287"/>
            <ac:spMk id="3" creationId="{36B561D5-F59B-4366-84FD-DE92B3D1E8F4}"/>
          </ac:spMkLst>
        </pc:spChg>
      </pc:sldChg>
      <pc:sldChg chg="modSp add del mod ord modTransition modAnim">
        <pc:chgData name="Baskoro Adi Pratomo" userId="522981b3-5acf-44cc-af0b-3755b45e24ee" providerId="ADAL" clId="{CA95ED93-EA4E-447B-B53B-8DBF69A9D211}" dt="2022-02-16T02:35:28.019" v="591" actId="2696"/>
        <pc:sldMkLst>
          <pc:docMk/>
          <pc:sldMk cId="1219614266" sldId="287"/>
        </pc:sldMkLst>
        <pc:spChg chg="mod">
          <ac:chgData name="Baskoro Adi Pratomo" userId="522981b3-5acf-44cc-af0b-3755b45e24ee" providerId="ADAL" clId="{CA95ED93-EA4E-447B-B53B-8DBF69A9D211}" dt="2022-02-16T02:35:27.889" v="590"/>
          <ac:spMkLst>
            <pc:docMk/>
            <pc:sldMk cId="1219614266" sldId="287"/>
            <ac:spMk id="3" creationId="{8D459153-DC1A-40A6-89E9-1D9A989E6DEF}"/>
          </ac:spMkLst>
        </pc:spChg>
      </pc:sldChg>
      <pc:sldChg chg="modSp add del mod ord modTransition modAnim">
        <pc:chgData name="Baskoro Adi Pratomo" userId="522981b3-5acf-44cc-af0b-3755b45e24ee" providerId="ADAL" clId="{CA95ED93-EA4E-447B-B53B-8DBF69A9D211}" dt="2022-02-16T01:47:23.330" v="442" actId="2696"/>
        <pc:sldMkLst>
          <pc:docMk/>
          <pc:sldMk cId="1410167178" sldId="287"/>
        </pc:sldMkLst>
        <pc:spChg chg="mod">
          <ac:chgData name="Baskoro Adi Pratomo" userId="522981b3-5acf-44cc-af0b-3755b45e24ee" providerId="ADAL" clId="{CA95ED93-EA4E-447B-B53B-8DBF69A9D211}" dt="2022-02-16T01:47:23.205" v="441"/>
          <ac:spMkLst>
            <pc:docMk/>
            <pc:sldMk cId="1410167178" sldId="287"/>
            <ac:spMk id="3" creationId="{677B52FA-F582-4F74-B4D2-9C170E153B6D}"/>
          </ac:spMkLst>
        </pc:spChg>
      </pc:sldChg>
      <pc:sldChg chg="modSp add del mod ord modTransition modAnim">
        <pc:chgData name="Baskoro Adi Pratomo" userId="522981b3-5acf-44cc-af0b-3755b45e24ee" providerId="ADAL" clId="{CA95ED93-EA4E-447B-B53B-8DBF69A9D211}" dt="2022-02-16T02:39:51.389" v="654" actId="2696"/>
        <pc:sldMkLst>
          <pc:docMk/>
          <pc:sldMk cId="2619962767" sldId="287"/>
        </pc:sldMkLst>
        <pc:spChg chg="mod">
          <ac:chgData name="Baskoro Adi Pratomo" userId="522981b3-5acf-44cc-af0b-3755b45e24ee" providerId="ADAL" clId="{CA95ED93-EA4E-447B-B53B-8DBF69A9D211}" dt="2022-02-16T02:39:51.248" v="653"/>
          <ac:spMkLst>
            <pc:docMk/>
            <pc:sldMk cId="2619962767" sldId="287"/>
            <ac:spMk id="3" creationId="{F46BE144-811E-4E27-8AFD-090A5EAABB99}"/>
          </ac:spMkLst>
        </pc:spChg>
      </pc:sldChg>
      <pc:sldChg chg="modSp add del mod ord modTransition modAnim">
        <pc:chgData name="Baskoro Adi Pratomo" userId="522981b3-5acf-44cc-af0b-3755b45e24ee" providerId="ADAL" clId="{CA95ED93-EA4E-447B-B53B-8DBF69A9D211}" dt="2022-02-16T02:40:59.652" v="730" actId="2696"/>
        <pc:sldMkLst>
          <pc:docMk/>
          <pc:sldMk cId="3377678740" sldId="287"/>
        </pc:sldMkLst>
        <pc:spChg chg="mod">
          <ac:chgData name="Baskoro Adi Pratomo" userId="522981b3-5acf-44cc-af0b-3755b45e24ee" providerId="ADAL" clId="{CA95ED93-EA4E-447B-B53B-8DBF69A9D211}" dt="2022-02-16T02:40:59.476" v="729"/>
          <ac:spMkLst>
            <pc:docMk/>
            <pc:sldMk cId="3377678740" sldId="287"/>
            <ac:spMk id="3" creationId="{6432AC9A-0FC0-4EF9-A13D-7F4AFA4A7049}"/>
          </ac:spMkLst>
        </pc:spChg>
      </pc:sldChg>
      <pc:sldChg chg="modSp add del mod ord modTransition modAnim">
        <pc:chgData name="Baskoro Adi Pratomo" userId="522981b3-5acf-44cc-af0b-3755b45e24ee" providerId="ADAL" clId="{CA95ED93-EA4E-447B-B53B-8DBF69A9D211}" dt="2022-02-16T01:24:39.812" v="381" actId="2696"/>
        <pc:sldMkLst>
          <pc:docMk/>
          <pc:sldMk cId="3685854067" sldId="287"/>
        </pc:sldMkLst>
        <pc:spChg chg="mod">
          <ac:chgData name="Baskoro Adi Pratomo" userId="522981b3-5acf-44cc-af0b-3755b45e24ee" providerId="ADAL" clId="{CA95ED93-EA4E-447B-B53B-8DBF69A9D211}" dt="2022-02-16T01:24:39.473" v="380"/>
          <ac:spMkLst>
            <pc:docMk/>
            <pc:sldMk cId="3685854067" sldId="287"/>
            <ac:spMk id="3" creationId="{C28ED1A6-096A-4439-83A4-AA6246724C5B}"/>
          </ac:spMkLst>
        </pc:spChg>
      </pc:sldChg>
      <pc:sldChg chg="modSp add del mod ord modTransition">
        <pc:chgData name="Baskoro Adi Pratomo" userId="522981b3-5acf-44cc-af0b-3755b45e24ee" providerId="ADAL" clId="{CA95ED93-EA4E-447B-B53B-8DBF69A9D211}" dt="2022-02-16T01:02:10.570" v="286" actId="2696"/>
        <pc:sldMkLst>
          <pc:docMk/>
          <pc:sldMk cId="4261698442" sldId="287"/>
        </pc:sldMkLst>
        <pc:picChg chg="mod">
          <ac:chgData name="Baskoro Adi Pratomo" userId="522981b3-5acf-44cc-af0b-3755b45e24ee" providerId="ADAL" clId="{CA95ED93-EA4E-447B-B53B-8DBF69A9D211}" dt="2022-02-16T01:01:22.040" v="259"/>
          <ac:picMkLst>
            <pc:docMk/>
            <pc:sldMk cId="4261698442" sldId="287"/>
            <ac:picMk id="10" creationId="{3404C868-B3FB-4134-AF80-3349F92680B6}"/>
          </ac:picMkLst>
        </pc:picChg>
        <pc:picChg chg="mod">
          <ac:chgData name="Baskoro Adi Pratomo" userId="522981b3-5acf-44cc-af0b-3755b45e24ee" providerId="ADAL" clId="{CA95ED93-EA4E-447B-B53B-8DBF69A9D211}" dt="2022-02-16T01:01:22.040" v="261"/>
          <ac:picMkLst>
            <pc:docMk/>
            <pc:sldMk cId="4261698442" sldId="287"/>
            <ac:picMk id="12" creationId="{B51A7D94-9CF1-4CDC-B7C6-6EF8A32D0050}"/>
          </ac:picMkLst>
        </pc:picChg>
        <pc:picChg chg="mod">
          <ac:chgData name="Baskoro Adi Pratomo" userId="522981b3-5acf-44cc-af0b-3755b45e24ee" providerId="ADAL" clId="{CA95ED93-EA4E-447B-B53B-8DBF69A9D211}" dt="2022-02-16T01:02:10.365" v="279"/>
          <ac:picMkLst>
            <pc:docMk/>
            <pc:sldMk cId="4261698442" sldId="287"/>
            <ac:picMk id="13" creationId="{FF9EB076-84C0-41D5-BC30-E27741E26CF8}"/>
          </ac:picMkLst>
        </pc:picChg>
        <pc:picChg chg="mod">
          <ac:chgData name="Baskoro Adi Pratomo" userId="522981b3-5acf-44cc-af0b-3755b45e24ee" providerId="ADAL" clId="{CA95ED93-EA4E-447B-B53B-8DBF69A9D211}" dt="2022-02-16T01:02:10.365" v="277"/>
          <ac:picMkLst>
            <pc:docMk/>
            <pc:sldMk cId="4261698442" sldId="287"/>
            <ac:picMk id="15" creationId="{E78D7AA8-CA0E-46F8-BDC4-D9AC2EF226BF}"/>
          </ac:picMkLst>
        </pc:picChg>
        <pc:picChg chg="mod">
          <ac:chgData name="Baskoro Adi Pratomo" userId="522981b3-5acf-44cc-af0b-3755b45e24ee" providerId="ADAL" clId="{CA95ED93-EA4E-447B-B53B-8DBF69A9D211}" dt="2022-02-16T01:02:10.459" v="285"/>
          <ac:picMkLst>
            <pc:docMk/>
            <pc:sldMk cId="4261698442" sldId="287"/>
            <ac:picMk id="16" creationId="{E616E488-9552-4CFA-996B-2B7C33C02E7E}"/>
          </ac:picMkLst>
        </pc:picChg>
      </pc:sldChg>
      <pc:sldChg chg="add del ord modTransition">
        <pc:chgData name="Baskoro Adi Pratomo" userId="522981b3-5acf-44cc-af0b-3755b45e24ee" providerId="ADAL" clId="{CA95ED93-EA4E-447B-B53B-8DBF69A9D211}" dt="2022-02-16T02:40:59.696" v="731" actId="2696"/>
        <pc:sldMkLst>
          <pc:docMk/>
          <pc:sldMk cId="236967768" sldId="288"/>
        </pc:sldMkLst>
      </pc:sldChg>
      <pc:sldChg chg="modSp add del ord modTransition modAnim">
        <pc:chgData name="Baskoro Adi Pratomo" userId="522981b3-5acf-44cc-af0b-3755b45e24ee" providerId="ADAL" clId="{CA95ED93-EA4E-447B-B53B-8DBF69A9D211}" dt="2022-02-16T02:39:51.391" v="655" actId="2696"/>
        <pc:sldMkLst>
          <pc:docMk/>
          <pc:sldMk cId="289720142" sldId="288"/>
        </pc:sldMkLst>
        <pc:spChg chg="mod">
          <ac:chgData name="Baskoro Adi Pratomo" userId="522981b3-5acf-44cc-af0b-3755b45e24ee" providerId="ADAL" clId="{CA95ED93-EA4E-447B-B53B-8DBF69A9D211}" dt="2022-02-16T02:39:51.093" v="644"/>
          <ac:spMkLst>
            <pc:docMk/>
            <pc:sldMk cId="289720142" sldId="288"/>
            <ac:spMk id="3" creationId="{F46BE144-811E-4E27-8AFD-090A5EAABB99}"/>
          </ac:spMkLst>
        </pc:spChg>
      </pc:sldChg>
      <pc:sldChg chg="modSp add del ord modTransition modAnim">
        <pc:chgData name="Baskoro Adi Pratomo" userId="522981b3-5acf-44cc-af0b-3755b45e24ee" providerId="ADAL" clId="{CA95ED93-EA4E-447B-B53B-8DBF69A9D211}" dt="2022-02-16T01:47:23.331" v="443" actId="2696"/>
        <pc:sldMkLst>
          <pc:docMk/>
          <pc:sldMk cId="477842835" sldId="288"/>
        </pc:sldMkLst>
        <pc:spChg chg="mod">
          <ac:chgData name="Baskoro Adi Pratomo" userId="522981b3-5acf-44cc-af0b-3755b45e24ee" providerId="ADAL" clId="{CA95ED93-EA4E-447B-B53B-8DBF69A9D211}" dt="2022-02-16T01:47:23.038" v="432"/>
          <ac:spMkLst>
            <pc:docMk/>
            <pc:sldMk cId="477842835" sldId="288"/>
            <ac:spMk id="3" creationId="{677B52FA-F582-4F74-B4D2-9C170E153B6D}"/>
          </ac:spMkLst>
        </pc:spChg>
      </pc:sldChg>
      <pc:sldChg chg="modSp add del ord modTransition modAnim">
        <pc:chgData name="Baskoro Adi Pratomo" userId="522981b3-5acf-44cc-af0b-3755b45e24ee" providerId="ADAL" clId="{CA95ED93-EA4E-447B-B53B-8DBF69A9D211}" dt="2022-02-16T00:47:13.897" v="107" actId="2696"/>
        <pc:sldMkLst>
          <pc:docMk/>
          <pc:sldMk cId="526657782" sldId="288"/>
        </pc:sldMkLst>
        <pc:spChg chg="mod">
          <ac:chgData name="Baskoro Adi Pratomo" userId="522981b3-5acf-44cc-af0b-3755b45e24ee" providerId="ADAL" clId="{CA95ED93-EA4E-447B-B53B-8DBF69A9D211}" dt="2022-02-16T00:47:13.401" v="96"/>
          <ac:spMkLst>
            <pc:docMk/>
            <pc:sldMk cId="526657782" sldId="288"/>
            <ac:spMk id="3" creationId="{A1DB8E3B-752B-4DFA-8A97-8F4109A85F1B}"/>
          </ac:spMkLst>
        </pc:spChg>
      </pc:sldChg>
      <pc:sldChg chg="modSp add del ord modTransition modAnim">
        <pc:chgData name="Baskoro Adi Pratomo" userId="522981b3-5acf-44cc-af0b-3755b45e24ee" providerId="ADAL" clId="{CA95ED93-EA4E-447B-B53B-8DBF69A9D211}" dt="2022-02-16T01:24:39.884" v="382" actId="2696"/>
        <pc:sldMkLst>
          <pc:docMk/>
          <pc:sldMk cId="530219149" sldId="288"/>
        </pc:sldMkLst>
        <pc:spChg chg="mod">
          <ac:chgData name="Baskoro Adi Pratomo" userId="522981b3-5acf-44cc-af0b-3755b45e24ee" providerId="ADAL" clId="{CA95ED93-EA4E-447B-B53B-8DBF69A9D211}" dt="2022-02-16T01:24:39.315" v="371"/>
          <ac:spMkLst>
            <pc:docMk/>
            <pc:sldMk cId="530219149" sldId="288"/>
            <ac:spMk id="3" creationId="{C28ED1A6-096A-4439-83A4-AA6246724C5B}"/>
          </ac:spMkLst>
        </pc:spChg>
      </pc:sldChg>
      <pc:sldChg chg="add del ord modTransition">
        <pc:chgData name="Baskoro Adi Pratomo" userId="522981b3-5acf-44cc-af0b-3755b45e24ee" providerId="ADAL" clId="{CA95ED93-EA4E-447B-B53B-8DBF69A9D211}" dt="2022-02-16T02:35:28.021" v="592" actId="2696"/>
        <pc:sldMkLst>
          <pc:docMk/>
          <pc:sldMk cId="913718837" sldId="288"/>
        </pc:sldMkLst>
      </pc:sldChg>
      <pc:sldChg chg="modSp add del ord modTransition modAnim">
        <pc:chgData name="Baskoro Adi Pratomo" userId="522981b3-5acf-44cc-af0b-3755b45e24ee" providerId="ADAL" clId="{CA95ED93-EA4E-447B-B53B-8DBF69A9D211}" dt="2022-02-16T00:51:13.991" v="227" actId="2696"/>
        <pc:sldMkLst>
          <pc:docMk/>
          <pc:sldMk cId="1420131957" sldId="288"/>
        </pc:sldMkLst>
        <pc:spChg chg="mod">
          <ac:chgData name="Baskoro Adi Pratomo" userId="522981b3-5acf-44cc-af0b-3755b45e24ee" providerId="ADAL" clId="{CA95ED93-EA4E-447B-B53B-8DBF69A9D211}" dt="2022-02-16T00:51:13.600" v="216"/>
          <ac:spMkLst>
            <pc:docMk/>
            <pc:sldMk cId="1420131957" sldId="288"/>
            <ac:spMk id="3" creationId="{6B590458-CE1C-4E89-87AB-9D36D0D36F1D}"/>
          </ac:spMkLst>
        </pc:spChg>
      </pc:sldChg>
      <pc:sldChg chg="add del ord modTransition">
        <pc:chgData name="Baskoro Adi Pratomo" userId="522981b3-5acf-44cc-af0b-3755b45e24ee" providerId="ADAL" clId="{CA95ED93-EA4E-447B-B53B-8DBF69A9D211}" dt="2022-02-16T01:02:10.573" v="287" actId="2696"/>
        <pc:sldMkLst>
          <pc:docMk/>
          <pc:sldMk cId="2999053813" sldId="288"/>
        </pc:sldMkLst>
      </pc:sldChg>
      <pc:sldChg chg="modSp add del ord modTransition modAnim">
        <pc:chgData name="Baskoro Adi Pratomo" userId="522981b3-5acf-44cc-af0b-3755b45e24ee" providerId="ADAL" clId="{CA95ED93-EA4E-447B-B53B-8DBF69A9D211}" dt="2022-02-16T01:36:19.738" v="409" actId="2696"/>
        <pc:sldMkLst>
          <pc:docMk/>
          <pc:sldMk cId="3008644119" sldId="288"/>
        </pc:sldMkLst>
        <pc:spChg chg="mod">
          <ac:chgData name="Baskoro Adi Pratomo" userId="522981b3-5acf-44cc-af0b-3755b45e24ee" providerId="ADAL" clId="{CA95ED93-EA4E-447B-B53B-8DBF69A9D211}" dt="2022-02-16T01:36:19.325" v="398"/>
          <ac:spMkLst>
            <pc:docMk/>
            <pc:sldMk cId="3008644119" sldId="288"/>
            <ac:spMk id="3" creationId="{36B561D5-F59B-4366-84FD-DE92B3D1E8F4}"/>
          </ac:spMkLst>
        </pc:spChg>
      </pc:sldChg>
      <pc:sldChg chg="add del ord modTransition">
        <pc:chgData name="Baskoro Adi Pratomo" userId="522981b3-5acf-44cc-af0b-3755b45e24ee" providerId="ADAL" clId="{CA95ED93-EA4E-447B-B53B-8DBF69A9D211}" dt="2022-02-16T02:44:15.480" v="751" actId="2696"/>
        <pc:sldMkLst>
          <pc:docMk/>
          <pc:sldMk cId="3632651533" sldId="288"/>
        </pc:sldMkLst>
      </pc:sldChg>
    </pc:docChg>
  </pc:docChgLst>
  <pc:docChgLst>
    <pc:chgData name="Baskoro Adi Pratomo" userId="522981b3-5acf-44cc-af0b-3755b45e24ee" providerId="ADAL" clId="{2F6BA630-336A-4D9E-AE34-A824D79461B0}"/>
    <pc:docChg chg="custSel addSld delSld modSld sldOrd replTag">
      <pc:chgData name="Baskoro Adi Pratomo" userId="522981b3-5acf-44cc-af0b-3755b45e24ee" providerId="ADAL" clId="{2F6BA630-336A-4D9E-AE34-A824D79461B0}" dt="2022-09-07T10:26:01.101" v="1580"/>
      <pc:docMkLst>
        <pc:docMk/>
      </pc:docMkLst>
      <pc:sldChg chg="addSp delSp modSp mod setBg">
        <pc:chgData name="Baskoro Adi Pratomo" userId="522981b3-5acf-44cc-af0b-3755b45e24ee" providerId="ADAL" clId="{2F6BA630-336A-4D9E-AE34-A824D79461B0}" dt="2022-09-07T10:26:01.068" v="1528"/>
        <pc:sldMkLst>
          <pc:docMk/>
          <pc:sldMk cId="3098408566" sldId="259"/>
        </pc:sldMkLst>
        <pc:picChg chg="add del mod ord modVis replST">
          <ac:chgData name="Baskoro Adi Pratomo" userId="522981b3-5acf-44cc-af0b-3755b45e24ee" providerId="ADAL" clId="{2F6BA630-336A-4D9E-AE34-A824D79461B0}" dt="2022-09-07T10:26:01.065" v="1525"/>
          <ac:picMkLst>
            <pc:docMk/>
            <pc:sldMk cId="3098408566" sldId="259"/>
            <ac:picMk id="5" creationId="{8EA9E500-4E0D-393F-B5F4-5A536449F564}"/>
          </ac:picMkLst>
        </pc:picChg>
        <pc:picChg chg="add mod ord modVis replST">
          <ac:chgData name="Baskoro Adi Pratomo" userId="522981b3-5acf-44cc-af0b-3755b45e24ee" providerId="ADAL" clId="{2F6BA630-336A-4D9E-AE34-A824D79461B0}" dt="2022-09-07T10:26:01.066" v="1527"/>
          <ac:picMkLst>
            <pc:docMk/>
            <pc:sldMk cId="3098408566" sldId="259"/>
            <ac:picMk id="6" creationId="{19EA845F-9F90-8B48-5F54-D31118E53E04}"/>
          </ac:picMkLst>
        </pc:picChg>
        <pc:picChg chg="del mod modVis replST">
          <ac:chgData name="Baskoro Adi Pratomo" userId="522981b3-5acf-44cc-af0b-3755b45e24ee" providerId="ADAL" clId="{2F6BA630-336A-4D9E-AE34-A824D79461B0}" dt="2022-09-05T08:28:19.135" v="741"/>
          <ac:picMkLst>
            <pc:docMk/>
            <pc:sldMk cId="3098408566" sldId="259"/>
            <ac:picMk id="6" creationId="{9C670FFE-F7B8-431F-8D02-617A4B583652}"/>
          </ac:picMkLst>
        </pc:picChg>
      </pc:sldChg>
      <pc:sldChg chg="addSp delSp modSp mod setBg">
        <pc:chgData name="Baskoro Adi Pratomo" userId="522981b3-5acf-44cc-af0b-3755b45e24ee" providerId="ADAL" clId="{2F6BA630-336A-4D9E-AE34-A824D79461B0}" dt="2022-09-07T10:26:01.077" v="1541"/>
        <pc:sldMkLst>
          <pc:docMk/>
          <pc:sldMk cId="2765622398" sldId="260"/>
        </pc:sldMkLst>
        <pc:picChg chg="del mod modVis replST">
          <ac:chgData name="Baskoro Adi Pratomo" userId="522981b3-5acf-44cc-af0b-3755b45e24ee" providerId="ADAL" clId="{2F6BA630-336A-4D9E-AE34-A824D79461B0}" dt="2022-09-05T08:28:19.147" v="754"/>
          <ac:picMkLst>
            <pc:docMk/>
            <pc:sldMk cId="2765622398" sldId="260"/>
            <ac:picMk id="5" creationId="{40FFEF5E-0AD2-447D-8E0D-09EF44B76F41}"/>
          </ac:picMkLst>
        </pc:picChg>
        <pc:picChg chg="add mod ord modVis replST">
          <ac:chgData name="Baskoro Adi Pratomo" userId="522981b3-5acf-44cc-af0b-3755b45e24ee" providerId="ADAL" clId="{2F6BA630-336A-4D9E-AE34-A824D79461B0}" dt="2022-09-07T10:26:01.077" v="1540"/>
          <ac:picMkLst>
            <pc:docMk/>
            <pc:sldMk cId="2765622398" sldId="260"/>
            <ac:picMk id="5" creationId="{A8161F40-87DD-4029-1802-31579A73EC9B}"/>
          </ac:picMkLst>
        </pc:picChg>
        <pc:picChg chg="add del mod ord modVis replST">
          <ac:chgData name="Baskoro Adi Pratomo" userId="522981b3-5acf-44cc-af0b-3755b45e24ee" providerId="ADAL" clId="{2F6BA630-336A-4D9E-AE34-A824D79461B0}" dt="2022-09-07T10:26:01.076" v="1538"/>
          <ac:picMkLst>
            <pc:docMk/>
            <pc:sldMk cId="2765622398" sldId="260"/>
            <ac:picMk id="6" creationId="{41A78FB6-0063-E2B0-4CBE-CAC5AE49D03E}"/>
          </ac:picMkLst>
        </pc:picChg>
      </pc:sldChg>
      <pc:sldChg chg="addSp delSp modSp mod setBg">
        <pc:chgData name="Baskoro Adi Pratomo" userId="522981b3-5acf-44cc-af0b-3755b45e24ee" providerId="ADAL" clId="{2F6BA630-336A-4D9E-AE34-A824D79461B0}" dt="2022-09-07T10:26:01.084" v="1554"/>
        <pc:sldMkLst>
          <pc:docMk/>
          <pc:sldMk cId="3983658066" sldId="264"/>
        </pc:sldMkLst>
        <pc:picChg chg="add del mod ord modVis replST">
          <ac:chgData name="Baskoro Adi Pratomo" userId="522981b3-5acf-44cc-af0b-3755b45e24ee" providerId="ADAL" clId="{2F6BA630-336A-4D9E-AE34-A824D79461B0}" dt="2022-09-07T10:26:01.083" v="1551"/>
          <ac:picMkLst>
            <pc:docMk/>
            <pc:sldMk cId="3983658066" sldId="264"/>
            <ac:picMk id="6" creationId="{8614A454-7E75-6AEC-F240-B0D4890882F5}"/>
          </ac:picMkLst>
        </pc:picChg>
        <pc:picChg chg="del mod modVis replST">
          <ac:chgData name="Baskoro Adi Pratomo" userId="522981b3-5acf-44cc-af0b-3755b45e24ee" providerId="ADAL" clId="{2F6BA630-336A-4D9E-AE34-A824D79461B0}" dt="2022-09-05T08:28:19.154" v="767"/>
          <ac:picMkLst>
            <pc:docMk/>
            <pc:sldMk cId="3983658066" sldId="264"/>
            <ac:picMk id="7" creationId="{0663D3E0-950F-47BB-88D0-9F2EBBACBAC4}"/>
          </ac:picMkLst>
        </pc:picChg>
        <pc:picChg chg="add mod ord modVis replST">
          <ac:chgData name="Baskoro Adi Pratomo" userId="522981b3-5acf-44cc-af0b-3755b45e24ee" providerId="ADAL" clId="{2F6BA630-336A-4D9E-AE34-A824D79461B0}" dt="2022-09-07T10:26:01.084" v="1553"/>
          <ac:picMkLst>
            <pc:docMk/>
            <pc:sldMk cId="3983658066" sldId="264"/>
            <ac:picMk id="7" creationId="{695EF332-07A7-EC4D-AC30-0432457C8006}"/>
          </ac:picMkLst>
        </pc:picChg>
        <pc:inkChg chg="add">
          <ac:chgData name="Baskoro Adi Pratomo" userId="522981b3-5acf-44cc-af0b-3755b45e24ee" providerId="ADAL" clId="{2F6BA630-336A-4D9E-AE34-A824D79461B0}" dt="2022-09-05T08:28:18.961" v="719"/>
          <ac:inkMkLst>
            <pc:docMk/>
            <pc:sldMk cId="3983658066" sldId="264"/>
            <ac:inkMk id="4" creationId="{11EA6AF9-B5BB-7269-805A-466ED1CBBF32}"/>
          </ac:inkMkLst>
        </pc:inkChg>
        <pc:inkChg chg="del">
          <ac:chgData name="Baskoro Adi Pratomo" userId="522981b3-5acf-44cc-af0b-3755b45e24ee" providerId="ADAL" clId="{2F6BA630-336A-4D9E-AE34-A824D79461B0}" dt="2022-09-05T04:27:23.046" v="3" actId="478"/>
          <ac:inkMkLst>
            <pc:docMk/>
            <pc:sldMk cId="3983658066" sldId="264"/>
            <ac:inkMk id="4" creationId="{D809D75E-5245-4296-B13E-E71E12D42AB4}"/>
          </ac:inkMkLst>
        </pc:inkChg>
      </pc:sldChg>
      <pc:sldChg chg="addSp delSp modSp mod setBg">
        <pc:chgData name="Baskoro Adi Pratomo" userId="522981b3-5acf-44cc-af0b-3755b45e24ee" providerId="ADAL" clId="{2F6BA630-336A-4D9E-AE34-A824D79461B0}" dt="2022-09-07T10:26:01.045" v="1515"/>
        <pc:sldMkLst>
          <pc:docMk/>
          <pc:sldMk cId="523103514" sldId="272"/>
        </pc:sldMkLst>
        <pc:picChg chg="del mod modVis replST">
          <ac:chgData name="Baskoro Adi Pratomo" userId="522981b3-5acf-44cc-af0b-3755b45e24ee" providerId="ADAL" clId="{2F6BA630-336A-4D9E-AE34-A824D79461B0}" dt="2022-09-05T08:28:19.182" v="806"/>
          <ac:picMkLst>
            <pc:docMk/>
            <pc:sldMk cId="523103514" sldId="272"/>
            <ac:picMk id="5" creationId="{B10EAF06-F024-44C7-8BB1-91DF1406857D}"/>
          </ac:picMkLst>
        </pc:picChg>
        <pc:picChg chg="add mod ord modVis replST">
          <ac:chgData name="Baskoro Adi Pratomo" userId="522981b3-5acf-44cc-af0b-3755b45e24ee" providerId="ADAL" clId="{2F6BA630-336A-4D9E-AE34-A824D79461B0}" dt="2022-09-07T10:26:01.045" v="1515"/>
          <ac:picMkLst>
            <pc:docMk/>
            <pc:sldMk cId="523103514" sldId="272"/>
            <ac:picMk id="6" creationId="{64050643-95FB-49F4-ACE1-0762061571E4}"/>
          </ac:picMkLst>
        </pc:picChg>
      </pc:sldChg>
      <pc:sldChg chg="delSp mod">
        <pc:chgData name="Baskoro Adi Pratomo" userId="522981b3-5acf-44cc-af0b-3755b45e24ee" providerId="ADAL" clId="{2F6BA630-336A-4D9E-AE34-A824D79461B0}" dt="2022-09-05T04:27:30.942" v="4" actId="478"/>
        <pc:sldMkLst>
          <pc:docMk/>
          <pc:sldMk cId="2569375757" sldId="279"/>
        </pc:sldMkLst>
        <pc:inkChg chg="del">
          <ac:chgData name="Baskoro Adi Pratomo" userId="522981b3-5acf-44cc-af0b-3755b45e24ee" providerId="ADAL" clId="{2F6BA630-336A-4D9E-AE34-A824D79461B0}" dt="2022-09-05T04:27:30.942" v="4" actId="478"/>
          <ac:inkMkLst>
            <pc:docMk/>
            <pc:sldMk cId="2569375757" sldId="279"/>
            <ac:inkMk id="4" creationId="{4216E20F-820A-4E5A-A8DF-60DD25CABF8B}"/>
          </ac:inkMkLst>
        </pc:inkChg>
      </pc:sldChg>
      <pc:sldChg chg="addSp delSp modSp mod setBg">
        <pc:chgData name="Baskoro Adi Pratomo" userId="522981b3-5acf-44cc-af0b-3755b45e24ee" providerId="ADAL" clId="{2F6BA630-336A-4D9E-AE34-A824D79461B0}" dt="2022-09-07T10:26:01.101" v="1580"/>
        <pc:sldMkLst>
          <pc:docMk/>
          <pc:sldMk cId="585845197" sldId="282"/>
        </pc:sldMkLst>
        <pc:picChg chg="add del mod ord modVis replST">
          <ac:chgData name="Baskoro Adi Pratomo" userId="522981b3-5acf-44cc-af0b-3755b45e24ee" providerId="ADAL" clId="{2F6BA630-336A-4D9E-AE34-A824D79461B0}" dt="2022-09-07T10:26:01.100" v="1577"/>
          <ac:picMkLst>
            <pc:docMk/>
            <pc:sldMk cId="585845197" sldId="282"/>
            <ac:picMk id="5" creationId="{41F8E48A-C66E-4C75-F50C-92BBB884C22E}"/>
          </ac:picMkLst>
        </pc:picChg>
        <pc:picChg chg="add mod ord modVis replST">
          <ac:chgData name="Baskoro Adi Pratomo" userId="522981b3-5acf-44cc-af0b-3755b45e24ee" providerId="ADAL" clId="{2F6BA630-336A-4D9E-AE34-A824D79461B0}" dt="2022-09-07T10:26:01.101" v="1579"/>
          <ac:picMkLst>
            <pc:docMk/>
            <pc:sldMk cId="585845197" sldId="282"/>
            <ac:picMk id="6" creationId="{7EC21838-5D1B-2447-B90C-8289A9EEDD2B}"/>
          </ac:picMkLst>
        </pc:picChg>
        <pc:picChg chg="del mod modVis replST">
          <ac:chgData name="Baskoro Adi Pratomo" userId="522981b3-5acf-44cc-af0b-3755b45e24ee" providerId="ADAL" clId="{2F6BA630-336A-4D9E-AE34-A824D79461B0}" dt="2022-09-05T08:28:19.173" v="793"/>
          <ac:picMkLst>
            <pc:docMk/>
            <pc:sldMk cId="585845197" sldId="282"/>
            <ac:picMk id="6" creationId="{F0342625-8279-40FA-A780-A7D516C304FB}"/>
          </ac:picMkLst>
        </pc:picChg>
      </pc:sldChg>
      <pc:sldChg chg="addSp delSp modSp mod setBg modAnim">
        <pc:chgData name="Baskoro Adi Pratomo" userId="522981b3-5acf-44cc-af0b-3755b45e24ee" providerId="ADAL" clId="{2F6BA630-336A-4D9E-AE34-A824D79461B0}" dt="2022-09-07T10:26:01.093" v="1567"/>
        <pc:sldMkLst>
          <pc:docMk/>
          <pc:sldMk cId="3576933747" sldId="283"/>
        </pc:sldMkLst>
        <pc:picChg chg="add del mod ord modVis replST">
          <ac:chgData name="Baskoro Adi Pratomo" userId="522981b3-5acf-44cc-af0b-3755b45e24ee" providerId="ADAL" clId="{2F6BA630-336A-4D9E-AE34-A824D79461B0}" dt="2022-09-05T08:28:19.164" v="780"/>
          <ac:picMkLst>
            <pc:docMk/>
            <pc:sldMk cId="3576933747" sldId="283"/>
            <ac:picMk id="6" creationId="{C2035A09-1E97-E28E-6A8B-D120FB7E3FA2}"/>
          </ac:picMkLst>
        </pc:picChg>
        <pc:picChg chg="add mod ord modVis replST">
          <ac:chgData name="Baskoro Adi Pratomo" userId="522981b3-5acf-44cc-af0b-3755b45e24ee" providerId="ADAL" clId="{2F6BA630-336A-4D9E-AE34-A824D79461B0}" dt="2022-09-07T10:26:01.093" v="1566"/>
          <ac:picMkLst>
            <pc:docMk/>
            <pc:sldMk cId="3576933747" sldId="283"/>
            <ac:picMk id="6" creationId="{EF7FED62-5EAC-1D82-DF69-DE7EB89B0FBC}"/>
          </ac:picMkLst>
        </pc:picChg>
        <pc:picChg chg="add del mod ord modVis replST">
          <ac:chgData name="Baskoro Adi Pratomo" userId="522981b3-5acf-44cc-af0b-3755b45e24ee" providerId="ADAL" clId="{2F6BA630-336A-4D9E-AE34-A824D79461B0}" dt="2022-09-07T10:26:01.092" v="1564"/>
          <ac:picMkLst>
            <pc:docMk/>
            <pc:sldMk cId="3576933747" sldId="283"/>
            <ac:picMk id="7" creationId="{55DEDA3B-E920-3F80-2754-52C1501EE364}"/>
          </ac:picMkLst>
        </pc:picChg>
        <pc:picChg chg="del replST">
          <ac:chgData name="Baskoro Adi Pratomo" userId="522981b3-5acf-44cc-af0b-3755b45e24ee" providerId="ADAL" clId="{2F6BA630-336A-4D9E-AE34-A824D79461B0}" dt="2022-09-05T04:41:23.280" v="16"/>
          <ac:picMkLst>
            <pc:docMk/>
            <pc:sldMk cId="3576933747" sldId="283"/>
            <ac:picMk id="7" creationId="{E7B53577-ACF9-4033-AC3F-B15C30DA039A}"/>
          </ac:picMkLst>
        </pc:picChg>
      </pc:sldChg>
      <pc:sldChg chg="modSp add del mod ord modTransition modAnim">
        <pc:chgData name="Baskoro Adi Pratomo" userId="522981b3-5acf-44cc-af0b-3755b45e24ee" providerId="ADAL" clId="{2F6BA630-336A-4D9E-AE34-A824D79461B0}" dt="2022-09-07T09:35:35.598" v="1138" actId="2696"/>
        <pc:sldMkLst>
          <pc:docMk/>
          <pc:sldMk cId="29880273" sldId="285"/>
        </pc:sldMkLst>
        <pc:spChg chg="mod">
          <ac:chgData name="Baskoro Adi Pratomo" userId="522981b3-5acf-44cc-af0b-3755b45e24ee" providerId="ADAL" clId="{2F6BA630-336A-4D9E-AE34-A824D79461B0}" dt="2022-09-07T09:35:35.168" v="1137"/>
          <ac:spMkLst>
            <pc:docMk/>
            <pc:sldMk cId="29880273" sldId="285"/>
            <ac:spMk id="3" creationId="{36B561D5-F59B-4366-84FD-DE92B3D1E8F4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5T07:41:06.109" v="352" actId="2696"/>
        <pc:sldMkLst>
          <pc:docMk/>
          <pc:sldMk cId="321315818" sldId="285"/>
        </pc:sldMkLst>
        <pc:spChg chg="mod">
          <ac:chgData name="Baskoro Adi Pratomo" userId="522981b3-5acf-44cc-af0b-3755b45e24ee" providerId="ADAL" clId="{2F6BA630-336A-4D9E-AE34-A824D79461B0}" dt="2022-09-05T07:41:05.882" v="351"/>
          <ac:spMkLst>
            <pc:docMk/>
            <pc:sldMk cId="321315818" sldId="285"/>
            <ac:spMk id="3" creationId="{36B561D5-F59B-4366-84FD-DE92B3D1E8F4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7T10:16:59.211" v="1406" actId="2696"/>
        <pc:sldMkLst>
          <pc:docMk/>
          <pc:sldMk cId="332869646" sldId="285"/>
        </pc:sldMkLst>
        <pc:spChg chg="mod">
          <ac:chgData name="Baskoro Adi Pratomo" userId="522981b3-5acf-44cc-af0b-3755b45e24ee" providerId="ADAL" clId="{2F6BA630-336A-4D9E-AE34-A824D79461B0}" dt="2022-09-07T10:16:59.016" v="1405"/>
          <ac:spMkLst>
            <pc:docMk/>
            <pc:sldMk cId="332869646" sldId="285"/>
            <ac:spMk id="3" creationId="{F46BE144-811E-4E27-8AFD-090A5EAABB99}"/>
          </ac:spMkLst>
        </pc:spChg>
      </pc:sldChg>
      <pc:sldChg chg="modSp add del mod ord modTransition">
        <pc:chgData name="Baskoro Adi Pratomo" userId="522981b3-5acf-44cc-af0b-3755b45e24ee" providerId="ADAL" clId="{2F6BA630-336A-4D9E-AE34-A824D79461B0}" dt="2022-09-07T10:20:32.757" v="1502" actId="2696"/>
        <pc:sldMkLst>
          <pc:docMk/>
          <pc:sldMk cId="474078087" sldId="285"/>
        </pc:sldMkLst>
        <pc:spChg chg="mod">
          <ac:chgData name="Baskoro Adi Pratomo" userId="522981b3-5acf-44cc-af0b-3755b45e24ee" providerId="ADAL" clId="{2F6BA630-336A-4D9E-AE34-A824D79461B0}" dt="2022-09-07T10:20:32.463" v="1501"/>
          <ac:spMkLst>
            <pc:docMk/>
            <pc:sldMk cId="474078087" sldId="285"/>
            <ac:spMk id="6" creationId="{2D86CCF0-76E4-4FF4-B79B-911D42F89788}"/>
          </ac:spMkLst>
        </pc:spChg>
        <pc:picChg chg="mod">
          <ac:chgData name="Baskoro Adi Pratomo" userId="522981b3-5acf-44cc-af0b-3755b45e24ee" providerId="ADAL" clId="{2F6BA630-336A-4D9E-AE34-A824D79461B0}" dt="2022-09-07T10:20:32.463" v="1499"/>
          <ac:picMkLst>
            <pc:docMk/>
            <pc:sldMk cId="474078087" sldId="285"/>
            <ac:picMk id="5" creationId="{19A8B1E1-0E3D-4409-9490-8835C8875A5B}"/>
          </ac:picMkLst>
        </pc:picChg>
      </pc:sldChg>
      <pc:sldChg chg="modSp add del mod ord modTransition modAnim">
        <pc:chgData name="Baskoro Adi Pratomo" userId="522981b3-5acf-44cc-af0b-3755b45e24ee" providerId="ADAL" clId="{2F6BA630-336A-4D9E-AE34-A824D79461B0}" dt="2022-09-05T08:20:25.525" v="621" actId="2696"/>
        <pc:sldMkLst>
          <pc:docMk/>
          <pc:sldMk cId="596284261" sldId="285"/>
        </pc:sldMkLst>
        <pc:spChg chg="mod">
          <ac:chgData name="Baskoro Adi Pratomo" userId="522981b3-5acf-44cc-af0b-3755b45e24ee" providerId="ADAL" clId="{2F6BA630-336A-4D9E-AE34-A824D79461B0}" dt="2022-09-05T08:20:25.350" v="620"/>
          <ac:spMkLst>
            <pc:docMk/>
            <pc:sldMk cId="596284261" sldId="285"/>
            <ac:spMk id="3" creationId="{F46BE144-811E-4E27-8AFD-090A5EAABB99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5T08:05:11.032" v="437" actId="2696"/>
        <pc:sldMkLst>
          <pc:docMk/>
          <pc:sldMk cId="1505306208" sldId="285"/>
        </pc:sldMkLst>
        <pc:spChg chg="mod">
          <ac:chgData name="Baskoro Adi Pratomo" userId="522981b3-5acf-44cc-af0b-3755b45e24ee" providerId="ADAL" clId="{2F6BA630-336A-4D9E-AE34-A824D79461B0}" dt="2022-09-05T08:05:10.694" v="430"/>
          <ac:spMkLst>
            <pc:docMk/>
            <pc:sldMk cId="1505306208" sldId="285"/>
            <ac:spMk id="3" creationId="{569C6810-C319-4796-A8A9-424004DE5569}"/>
          </ac:spMkLst>
        </pc:spChg>
        <pc:spChg chg="mod">
          <ac:chgData name="Baskoro Adi Pratomo" userId="522981b3-5acf-44cc-af0b-3755b45e24ee" providerId="ADAL" clId="{2F6BA630-336A-4D9E-AE34-A824D79461B0}" dt="2022-09-05T08:05:10.735" v="436"/>
          <ac:spMkLst>
            <pc:docMk/>
            <pc:sldMk cId="1505306208" sldId="285"/>
            <ac:spMk id="8" creationId="{2AEBF665-4778-4E13-BBDB-DF55DB654E4C}"/>
          </ac:spMkLst>
        </pc:spChg>
        <pc:spChg chg="mod">
          <ac:chgData name="Baskoro Adi Pratomo" userId="522981b3-5acf-44cc-af0b-3755b45e24ee" providerId="ADAL" clId="{2F6BA630-336A-4D9E-AE34-A824D79461B0}" dt="2022-09-05T08:05:10.735" v="434"/>
          <ac:spMkLst>
            <pc:docMk/>
            <pc:sldMk cId="1505306208" sldId="285"/>
            <ac:spMk id="9" creationId="{B3299516-62EA-4865-8A58-DEF4BD0D0BA4}"/>
          </ac:spMkLst>
        </pc:spChg>
        <pc:picChg chg="mod">
          <ac:chgData name="Baskoro Adi Pratomo" userId="522981b3-5acf-44cc-af0b-3755b45e24ee" providerId="ADAL" clId="{2F6BA630-336A-4D9E-AE34-A824D79461B0}" dt="2022-09-05T08:05:10.734" v="432"/>
          <ac:picMkLst>
            <pc:docMk/>
            <pc:sldMk cId="1505306208" sldId="285"/>
            <ac:picMk id="5" creationId="{AB1E1E57-D74F-4E1D-9233-8DB119E360CF}"/>
          </ac:picMkLst>
        </pc:picChg>
      </pc:sldChg>
      <pc:sldChg chg="modSp add del mod ord modTransition modAnim">
        <pc:chgData name="Baskoro Adi Pratomo" userId="522981b3-5acf-44cc-af0b-3755b45e24ee" providerId="ADAL" clId="{2F6BA630-336A-4D9E-AE34-A824D79461B0}" dt="2022-09-05T08:16:27.073" v="563" actId="2696"/>
        <pc:sldMkLst>
          <pc:docMk/>
          <pc:sldMk cId="2008302039" sldId="285"/>
        </pc:sldMkLst>
        <pc:spChg chg="mod">
          <ac:chgData name="Baskoro Adi Pratomo" userId="522981b3-5acf-44cc-af0b-3755b45e24ee" providerId="ADAL" clId="{2F6BA630-336A-4D9E-AE34-A824D79461B0}" dt="2022-09-05T08:16:26.921" v="562"/>
          <ac:spMkLst>
            <pc:docMk/>
            <pc:sldMk cId="2008302039" sldId="285"/>
            <ac:spMk id="3" creationId="{8D459153-DC1A-40A6-89E9-1D9A989E6DEF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5T08:23:23.658" v="697" actId="2696"/>
        <pc:sldMkLst>
          <pc:docMk/>
          <pc:sldMk cId="2016955057" sldId="285"/>
        </pc:sldMkLst>
        <pc:spChg chg="mod">
          <ac:chgData name="Baskoro Adi Pratomo" userId="522981b3-5acf-44cc-af0b-3755b45e24ee" providerId="ADAL" clId="{2F6BA630-336A-4D9E-AE34-A824D79461B0}" dt="2022-09-05T08:23:23.429" v="696"/>
          <ac:spMkLst>
            <pc:docMk/>
            <pc:sldMk cId="2016955057" sldId="285"/>
            <ac:spMk id="3" creationId="{6432AC9A-0FC0-4EF9-A13D-7F4AFA4A7049}"/>
          </ac:spMkLst>
        </pc:spChg>
      </pc:sldChg>
      <pc:sldChg chg="modSp add del mod ord modTransition">
        <pc:chgData name="Baskoro Adi Pratomo" userId="522981b3-5acf-44cc-af0b-3755b45e24ee" providerId="ADAL" clId="{2F6BA630-336A-4D9E-AE34-A824D79461B0}" dt="2022-09-05T07:10:23.569" v="238" actId="2696"/>
        <pc:sldMkLst>
          <pc:docMk/>
          <pc:sldMk cId="2112824407" sldId="285"/>
        </pc:sldMkLst>
        <pc:picChg chg="mod">
          <ac:chgData name="Baskoro Adi Pratomo" userId="522981b3-5acf-44cc-af0b-3755b45e24ee" providerId="ADAL" clId="{2F6BA630-336A-4D9E-AE34-A824D79461B0}" dt="2022-09-05T07:08:12.181" v="211"/>
          <ac:picMkLst>
            <pc:docMk/>
            <pc:sldMk cId="2112824407" sldId="285"/>
            <ac:picMk id="10" creationId="{3404C868-B3FB-4134-AF80-3349F92680B6}"/>
          </ac:picMkLst>
        </pc:picChg>
        <pc:picChg chg="mod">
          <ac:chgData name="Baskoro Adi Pratomo" userId="522981b3-5acf-44cc-af0b-3755b45e24ee" providerId="ADAL" clId="{2F6BA630-336A-4D9E-AE34-A824D79461B0}" dt="2022-09-05T07:08:12.182" v="213"/>
          <ac:picMkLst>
            <pc:docMk/>
            <pc:sldMk cId="2112824407" sldId="285"/>
            <ac:picMk id="12" creationId="{B51A7D94-9CF1-4CDC-B7C6-6EF8A32D0050}"/>
          </ac:picMkLst>
        </pc:picChg>
        <pc:picChg chg="mod">
          <ac:chgData name="Baskoro Adi Pratomo" userId="522981b3-5acf-44cc-af0b-3755b45e24ee" providerId="ADAL" clId="{2F6BA630-336A-4D9E-AE34-A824D79461B0}" dt="2022-09-05T07:10:23.251" v="231"/>
          <ac:picMkLst>
            <pc:docMk/>
            <pc:sldMk cId="2112824407" sldId="285"/>
            <ac:picMk id="13" creationId="{FF9EB076-84C0-41D5-BC30-E27741E26CF8}"/>
          </ac:picMkLst>
        </pc:picChg>
        <pc:picChg chg="mod">
          <ac:chgData name="Baskoro Adi Pratomo" userId="522981b3-5acf-44cc-af0b-3755b45e24ee" providerId="ADAL" clId="{2F6BA630-336A-4D9E-AE34-A824D79461B0}" dt="2022-09-05T07:10:23.251" v="229"/>
          <ac:picMkLst>
            <pc:docMk/>
            <pc:sldMk cId="2112824407" sldId="285"/>
            <ac:picMk id="15" creationId="{E78D7AA8-CA0E-46F8-BDC4-D9AC2EF226BF}"/>
          </ac:picMkLst>
        </pc:picChg>
        <pc:picChg chg="mod">
          <ac:chgData name="Baskoro Adi Pratomo" userId="522981b3-5acf-44cc-af0b-3755b45e24ee" providerId="ADAL" clId="{2F6BA630-336A-4D9E-AE34-A824D79461B0}" dt="2022-09-05T07:10:23.326" v="237"/>
          <ac:picMkLst>
            <pc:docMk/>
            <pc:sldMk cId="2112824407" sldId="285"/>
            <ac:picMk id="16" creationId="{E616E488-9552-4CFA-996B-2B7C33C02E7E}"/>
          </ac:picMkLst>
        </pc:picChg>
      </pc:sldChg>
      <pc:sldChg chg="modSp add del mod ord modTransition modAnim">
        <pc:chgData name="Baskoro Adi Pratomo" userId="522981b3-5acf-44cc-af0b-3755b45e24ee" providerId="ADAL" clId="{2F6BA630-336A-4D9E-AE34-A824D79461B0}" dt="2022-09-05T07:31:42.811" v="330" actId="2696"/>
        <pc:sldMkLst>
          <pc:docMk/>
          <pc:sldMk cId="2201370917" sldId="285"/>
        </pc:sldMkLst>
        <pc:spChg chg="mod">
          <ac:chgData name="Baskoro Adi Pratomo" userId="522981b3-5acf-44cc-af0b-3755b45e24ee" providerId="ADAL" clId="{2F6BA630-336A-4D9E-AE34-A824D79461B0}" dt="2022-09-05T07:31:42.443" v="329"/>
          <ac:spMkLst>
            <pc:docMk/>
            <pc:sldMk cId="2201370917" sldId="285"/>
            <ac:spMk id="3" creationId="{C28ED1A6-096A-4439-83A4-AA6246724C5B}"/>
          </ac:spMkLst>
        </pc:spChg>
      </pc:sldChg>
      <pc:sldChg chg="modSp add del mod ord modTransition">
        <pc:chgData name="Baskoro Adi Pratomo" userId="522981b3-5acf-44cc-af0b-3755b45e24ee" providerId="ADAL" clId="{2F6BA630-336A-4D9E-AE34-A824D79461B0}" dt="2022-09-07T09:07:58.388" v="1026" actId="2696"/>
        <pc:sldMkLst>
          <pc:docMk/>
          <pc:sldMk cId="2659383956" sldId="285"/>
        </pc:sldMkLst>
        <pc:picChg chg="mod">
          <ac:chgData name="Baskoro Adi Pratomo" userId="522981b3-5acf-44cc-af0b-3755b45e24ee" providerId="ADAL" clId="{2F6BA630-336A-4D9E-AE34-A824D79461B0}" dt="2022-09-07T09:06:15.408" v="999"/>
          <ac:picMkLst>
            <pc:docMk/>
            <pc:sldMk cId="2659383956" sldId="285"/>
            <ac:picMk id="10" creationId="{3404C868-B3FB-4134-AF80-3349F92680B6}"/>
          </ac:picMkLst>
        </pc:picChg>
        <pc:picChg chg="mod">
          <ac:chgData name="Baskoro Adi Pratomo" userId="522981b3-5acf-44cc-af0b-3755b45e24ee" providerId="ADAL" clId="{2F6BA630-336A-4D9E-AE34-A824D79461B0}" dt="2022-09-07T09:06:15.412" v="1001"/>
          <ac:picMkLst>
            <pc:docMk/>
            <pc:sldMk cId="2659383956" sldId="285"/>
            <ac:picMk id="12" creationId="{B51A7D94-9CF1-4CDC-B7C6-6EF8A32D0050}"/>
          </ac:picMkLst>
        </pc:picChg>
        <pc:picChg chg="mod">
          <ac:chgData name="Baskoro Adi Pratomo" userId="522981b3-5acf-44cc-af0b-3755b45e24ee" providerId="ADAL" clId="{2F6BA630-336A-4D9E-AE34-A824D79461B0}" dt="2022-09-07T09:07:58.085" v="1019"/>
          <ac:picMkLst>
            <pc:docMk/>
            <pc:sldMk cId="2659383956" sldId="285"/>
            <ac:picMk id="13" creationId="{FF9EB076-84C0-41D5-BC30-E27741E26CF8}"/>
          </ac:picMkLst>
        </pc:picChg>
        <pc:picChg chg="mod">
          <ac:chgData name="Baskoro Adi Pratomo" userId="522981b3-5acf-44cc-af0b-3755b45e24ee" providerId="ADAL" clId="{2F6BA630-336A-4D9E-AE34-A824D79461B0}" dt="2022-09-07T09:07:58.083" v="1017"/>
          <ac:picMkLst>
            <pc:docMk/>
            <pc:sldMk cId="2659383956" sldId="285"/>
            <ac:picMk id="15" creationId="{E78D7AA8-CA0E-46F8-BDC4-D9AC2EF226BF}"/>
          </ac:picMkLst>
        </pc:picChg>
        <pc:picChg chg="mod">
          <ac:chgData name="Baskoro Adi Pratomo" userId="522981b3-5acf-44cc-af0b-3755b45e24ee" providerId="ADAL" clId="{2F6BA630-336A-4D9E-AE34-A824D79461B0}" dt="2022-09-07T09:07:58.152" v="1025"/>
          <ac:picMkLst>
            <pc:docMk/>
            <pc:sldMk cId="2659383956" sldId="285"/>
            <ac:picMk id="16" creationId="{E616E488-9552-4CFA-996B-2B7C33C02E7E}"/>
          </ac:picMkLst>
        </pc:picChg>
      </pc:sldChg>
      <pc:sldChg chg="modSp add del mod ord modTransition modAnim">
        <pc:chgData name="Baskoro Adi Pratomo" userId="522981b3-5acf-44cc-af0b-3755b45e24ee" providerId="ADAL" clId="{2F6BA630-336A-4D9E-AE34-A824D79461B0}" dt="2022-09-05T06:55:44.679" v="67" actId="2696"/>
        <pc:sldMkLst>
          <pc:docMk/>
          <pc:sldMk cId="2685212688" sldId="285"/>
        </pc:sldMkLst>
        <pc:spChg chg="mod">
          <ac:chgData name="Baskoro Adi Pratomo" userId="522981b3-5acf-44cc-af0b-3755b45e24ee" providerId="ADAL" clId="{2F6BA630-336A-4D9E-AE34-A824D79461B0}" dt="2022-09-05T06:55:44.447" v="66"/>
          <ac:spMkLst>
            <pc:docMk/>
            <pc:sldMk cId="2685212688" sldId="285"/>
            <ac:spMk id="3" creationId="{A1DB8E3B-752B-4DFA-8A97-8F4109A85F1B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7T10:20:02.236" v="1482" actId="2696"/>
        <pc:sldMkLst>
          <pc:docMk/>
          <pc:sldMk cId="2694500468" sldId="285"/>
        </pc:sldMkLst>
        <pc:spChg chg="mod">
          <ac:chgData name="Baskoro Adi Pratomo" userId="522981b3-5acf-44cc-af0b-3755b45e24ee" providerId="ADAL" clId="{2F6BA630-336A-4D9E-AE34-A824D79461B0}" dt="2022-09-07T10:20:01.984" v="1481"/>
          <ac:spMkLst>
            <pc:docMk/>
            <pc:sldMk cId="2694500468" sldId="285"/>
            <ac:spMk id="3" creationId="{6432AC9A-0FC0-4EF9-A13D-7F4AFA4A7049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5T07:00:10.415" v="187" actId="2696"/>
        <pc:sldMkLst>
          <pc:docMk/>
          <pc:sldMk cId="2928640391" sldId="285"/>
        </pc:sldMkLst>
        <pc:spChg chg="mod">
          <ac:chgData name="Baskoro Adi Pratomo" userId="522981b3-5acf-44cc-af0b-3755b45e24ee" providerId="ADAL" clId="{2F6BA630-336A-4D9E-AE34-A824D79461B0}" dt="2022-09-05T07:00:10.236" v="186"/>
          <ac:spMkLst>
            <pc:docMk/>
            <pc:sldMk cId="2928640391" sldId="285"/>
            <ac:spMk id="3" creationId="{6B590458-CE1C-4E89-87AB-9D36D0D36F1D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7T09:02:17.797" v="976" actId="2696"/>
        <pc:sldMkLst>
          <pc:docMk/>
          <pc:sldMk cId="3038631613" sldId="285"/>
        </pc:sldMkLst>
        <pc:spChg chg="mod">
          <ac:chgData name="Baskoro Adi Pratomo" userId="522981b3-5acf-44cc-af0b-3755b45e24ee" providerId="ADAL" clId="{2F6BA630-336A-4D9E-AE34-A824D79461B0}" dt="2022-09-07T09:02:17.519" v="975"/>
          <ac:spMkLst>
            <pc:docMk/>
            <pc:sldMk cId="3038631613" sldId="285"/>
            <ac:spMk id="3" creationId="{6B590458-CE1C-4E89-87AB-9D36D0D36F1D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7T08:58:10.179" v="856" actId="2696"/>
        <pc:sldMkLst>
          <pc:docMk/>
          <pc:sldMk cId="3210895767" sldId="285"/>
        </pc:sldMkLst>
        <pc:spChg chg="mod">
          <ac:chgData name="Baskoro Adi Pratomo" userId="522981b3-5acf-44cc-af0b-3755b45e24ee" providerId="ADAL" clId="{2F6BA630-336A-4D9E-AE34-A824D79461B0}" dt="2022-09-07T08:58:09.857" v="855"/>
          <ac:spMkLst>
            <pc:docMk/>
            <pc:sldMk cId="3210895767" sldId="285"/>
            <ac:spMk id="3" creationId="{A1DB8E3B-752B-4DFA-8A97-8F4109A85F1B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7T10:10:55.697" v="1348" actId="2696"/>
        <pc:sldMkLst>
          <pc:docMk/>
          <pc:sldMk cId="3273398737" sldId="285"/>
        </pc:sldMkLst>
        <pc:spChg chg="mod">
          <ac:chgData name="Baskoro Adi Pratomo" userId="522981b3-5acf-44cc-af0b-3755b45e24ee" providerId="ADAL" clId="{2F6BA630-336A-4D9E-AE34-A824D79461B0}" dt="2022-09-07T10:10:55.506" v="1347"/>
          <ac:spMkLst>
            <pc:docMk/>
            <pc:sldMk cId="3273398737" sldId="285"/>
            <ac:spMk id="3" creationId="{8D459153-DC1A-40A6-89E9-1D9A989E6DEF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7T09:41:51.697" v="1172" actId="2696"/>
        <pc:sldMkLst>
          <pc:docMk/>
          <pc:sldMk cId="3522844903" sldId="285"/>
        </pc:sldMkLst>
        <pc:spChg chg="mod">
          <ac:chgData name="Baskoro Adi Pratomo" userId="522981b3-5acf-44cc-af0b-3755b45e24ee" providerId="ADAL" clId="{2F6BA630-336A-4D9E-AE34-A824D79461B0}" dt="2022-09-07T09:41:51.419" v="1171"/>
          <ac:spMkLst>
            <pc:docMk/>
            <pc:sldMk cId="3522844903" sldId="285"/>
            <ac:spMk id="3" creationId="{677B52FA-F582-4F74-B4D2-9C170E153B6D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7T09:28:05.726" v="1116" actId="2696"/>
        <pc:sldMkLst>
          <pc:docMk/>
          <pc:sldMk cId="3861717553" sldId="285"/>
        </pc:sldMkLst>
        <pc:spChg chg="mod">
          <ac:chgData name="Baskoro Adi Pratomo" userId="522981b3-5acf-44cc-af0b-3755b45e24ee" providerId="ADAL" clId="{2F6BA630-336A-4D9E-AE34-A824D79461B0}" dt="2022-09-07T09:28:05.080" v="1115"/>
          <ac:spMkLst>
            <pc:docMk/>
            <pc:sldMk cId="3861717553" sldId="285"/>
            <ac:spMk id="3" creationId="{C28ED1A6-096A-4439-83A4-AA6246724C5B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5T07:51:44.521" v="386" actId="2696"/>
        <pc:sldMkLst>
          <pc:docMk/>
          <pc:sldMk cId="3889968494" sldId="285"/>
        </pc:sldMkLst>
        <pc:spChg chg="mod">
          <ac:chgData name="Baskoro Adi Pratomo" userId="522981b3-5acf-44cc-af0b-3755b45e24ee" providerId="ADAL" clId="{2F6BA630-336A-4D9E-AE34-A824D79461B0}" dt="2022-09-05T07:51:44.272" v="385"/>
          <ac:spMkLst>
            <pc:docMk/>
            <pc:sldMk cId="3889968494" sldId="285"/>
            <ac:spMk id="3" creationId="{677B52FA-F582-4F74-B4D2-9C170E153B6D}"/>
          </ac:spMkLst>
        </pc:spChg>
      </pc:sldChg>
      <pc:sldChg chg="modSp add del mod ord modTransition modAnim">
        <pc:chgData name="Baskoro Adi Pratomo" userId="522981b3-5acf-44cc-af0b-3755b45e24ee" providerId="ADAL" clId="{2F6BA630-336A-4D9E-AE34-A824D79461B0}" dt="2022-09-07T09:53:45.637" v="1223" actId="2696"/>
        <pc:sldMkLst>
          <pc:docMk/>
          <pc:sldMk cId="3919778802" sldId="285"/>
        </pc:sldMkLst>
        <pc:spChg chg="mod">
          <ac:chgData name="Baskoro Adi Pratomo" userId="522981b3-5acf-44cc-af0b-3755b45e24ee" providerId="ADAL" clId="{2F6BA630-336A-4D9E-AE34-A824D79461B0}" dt="2022-09-07T09:53:45.278" v="1216"/>
          <ac:spMkLst>
            <pc:docMk/>
            <pc:sldMk cId="3919778802" sldId="285"/>
            <ac:spMk id="3" creationId="{569C6810-C319-4796-A8A9-424004DE5569}"/>
          </ac:spMkLst>
        </pc:spChg>
        <pc:spChg chg="mod">
          <ac:chgData name="Baskoro Adi Pratomo" userId="522981b3-5acf-44cc-af0b-3755b45e24ee" providerId="ADAL" clId="{2F6BA630-336A-4D9E-AE34-A824D79461B0}" dt="2022-09-07T09:53:45.333" v="1222"/>
          <ac:spMkLst>
            <pc:docMk/>
            <pc:sldMk cId="3919778802" sldId="285"/>
            <ac:spMk id="8" creationId="{2AEBF665-4778-4E13-BBDB-DF55DB654E4C}"/>
          </ac:spMkLst>
        </pc:spChg>
        <pc:spChg chg="mod">
          <ac:chgData name="Baskoro Adi Pratomo" userId="522981b3-5acf-44cc-af0b-3755b45e24ee" providerId="ADAL" clId="{2F6BA630-336A-4D9E-AE34-A824D79461B0}" dt="2022-09-07T09:53:45.332" v="1220"/>
          <ac:spMkLst>
            <pc:docMk/>
            <pc:sldMk cId="3919778802" sldId="285"/>
            <ac:spMk id="9" creationId="{B3299516-62EA-4865-8A58-DEF4BD0D0BA4}"/>
          </ac:spMkLst>
        </pc:spChg>
        <pc:picChg chg="mod">
          <ac:chgData name="Baskoro Adi Pratomo" userId="522981b3-5acf-44cc-af0b-3755b45e24ee" providerId="ADAL" clId="{2F6BA630-336A-4D9E-AE34-A824D79461B0}" dt="2022-09-07T09:53:45.332" v="1218"/>
          <ac:picMkLst>
            <pc:docMk/>
            <pc:sldMk cId="3919778802" sldId="285"/>
            <ac:picMk id="5" creationId="{AB1E1E57-D74F-4E1D-9233-8DB119E360CF}"/>
          </ac:picMkLst>
        </pc:picChg>
      </pc:sldChg>
      <pc:sldChg chg="modSp add del mod ord modTransition">
        <pc:chgData name="Baskoro Adi Pratomo" userId="522981b3-5acf-44cc-af0b-3755b45e24ee" providerId="ADAL" clId="{2F6BA630-336A-4D9E-AE34-A824D79461B0}" dt="2022-09-05T08:25:33.970" v="717" actId="2696"/>
        <pc:sldMkLst>
          <pc:docMk/>
          <pc:sldMk cId="3968260113" sldId="285"/>
        </pc:sldMkLst>
        <pc:spChg chg="mod">
          <ac:chgData name="Baskoro Adi Pratomo" userId="522981b3-5acf-44cc-af0b-3755b45e24ee" providerId="ADAL" clId="{2F6BA630-336A-4D9E-AE34-A824D79461B0}" dt="2022-09-05T08:25:33.657" v="716"/>
          <ac:spMkLst>
            <pc:docMk/>
            <pc:sldMk cId="3968260113" sldId="285"/>
            <ac:spMk id="6" creationId="{2D86CCF0-76E4-4FF4-B79B-911D42F89788}"/>
          </ac:spMkLst>
        </pc:spChg>
        <pc:picChg chg="mod">
          <ac:chgData name="Baskoro Adi Pratomo" userId="522981b3-5acf-44cc-af0b-3755b45e24ee" providerId="ADAL" clId="{2F6BA630-336A-4D9E-AE34-A824D79461B0}" dt="2022-09-05T08:25:33.657" v="714"/>
          <ac:picMkLst>
            <pc:docMk/>
            <pc:sldMk cId="3968260113" sldId="285"/>
            <ac:picMk id="5" creationId="{19A8B1E1-0E3D-4409-9490-8835C8875A5B}"/>
          </ac:picMkLst>
        </pc:picChg>
      </pc:sldChg>
      <pc:sldChg chg="add del ord modTransition">
        <pc:chgData name="Baskoro Adi Pratomo" userId="522981b3-5acf-44cc-af0b-3755b45e24ee" providerId="ADAL" clId="{2F6BA630-336A-4D9E-AE34-A824D79461B0}" dt="2022-09-05T07:10:23.585" v="239" actId="2696"/>
        <pc:sldMkLst>
          <pc:docMk/>
          <pc:sldMk cId="92427107" sldId="286"/>
        </pc:sldMkLst>
      </pc:sldChg>
      <pc:sldChg chg="add del ord modTransition">
        <pc:chgData name="Baskoro Adi Pratomo" userId="522981b3-5acf-44cc-af0b-3755b45e24ee" providerId="ADAL" clId="{2F6BA630-336A-4D9E-AE34-A824D79461B0}" dt="2022-09-07T10:10:55.701" v="1349" actId="2696"/>
        <pc:sldMkLst>
          <pc:docMk/>
          <pc:sldMk cId="513519244" sldId="286"/>
        </pc:sldMkLst>
      </pc:sldChg>
      <pc:sldChg chg="modSp add del ord modTransition modAnim">
        <pc:chgData name="Baskoro Adi Pratomo" userId="522981b3-5acf-44cc-af0b-3755b45e24ee" providerId="ADAL" clId="{2F6BA630-336A-4D9E-AE34-A824D79461B0}" dt="2022-09-05T07:00:10.428" v="188" actId="2696"/>
        <pc:sldMkLst>
          <pc:docMk/>
          <pc:sldMk cId="901985104" sldId="286"/>
        </pc:sldMkLst>
        <pc:spChg chg="mod">
          <ac:chgData name="Baskoro Adi Pratomo" userId="522981b3-5acf-44cc-af0b-3755b45e24ee" providerId="ADAL" clId="{2F6BA630-336A-4D9E-AE34-A824D79461B0}" dt="2022-09-05T07:00:10.032" v="177"/>
          <ac:spMkLst>
            <pc:docMk/>
            <pc:sldMk cId="901985104" sldId="286"/>
            <ac:spMk id="3" creationId="{6B590458-CE1C-4E89-87AB-9D36D0D36F1D}"/>
          </ac:spMkLst>
        </pc:spChg>
      </pc:sldChg>
      <pc:sldChg chg="modSp add del ord modTransition modAnim">
        <pc:chgData name="Baskoro Adi Pratomo" userId="522981b3-5acf-44cc-af0b-3755b45e24ee" providerId="ADAL" clId="{2F6BA630-336A-4D9E-AE34-A824D79461B0}" dt="2022-09-07T09:02:17.810" v="977" actId="2696"/>
        <pc:sldMkLst>
          <pc:docMk/>
          <pc:sldMk cId="990095947" sldId="286"/>
        </pc:sldMkLst>
        <pc:spChg chg="mod">
          <ac:chgData name="Baskoro Adi Pratomo" userId="522981b3-5acf-44cc-af0b-3755b45e24ee" providerId="ADAL" clId="{2F6BA630-336A-4D9E-AE34-A824D79461B0}" dt="2022-09-07T09:02:17.206" v="966"/>
          <ac:spMkLst>
            <pc:docMk/>
            <pc:sldMk cId="990095947" sldId="286"/>
            <ac:spMk id="3" creationId="{6B590458-CE1C-4E89-87AB-9D36D0D36F1D}"/>
          </ac:spMkLst>
        </pc:spChg>
      </pc:sldChg>
      <pc:sldChg chg="modSp add del ord modTransition modAnim">
        <pc:chgData name="Baskoro Adi Pratomo" userId="522981b3-5acf-44cc-af0b-3755b45e24ee" providerId="ADAL" clId="{2F6BA630-336A-4D9E-AE34-A824D79461B0}" dt="2022-09-07T09:53:45.641" v="1224" actId="2696"/>
        <pc:sldMkLst>
          <pc:docMk/>
          <pc:sldMk cId="1838241492" sldId="286"/>
        </pc:sldMkLst>
        <pc:spChg chg="mod">
          <ac:chgData name="Baskoro Adi Pratomo" userId="522981b3-5acf-44cc-af0b-3755b45e24ee" providerId="ADAL" clId="{2F6BA630-336A-4D9E-AE34-A824D79461B0}" dt="2022-09-07T09:53:44.755" v="1195"/>
          <ac:spMkLst>
            <pc:docMk/>
            <pc:sldMk cId="1838241492" sldId="286"/>
            <ac:spMk id="3" creationId="{569C6810-C319-4796-A8A9-424004DE5569}"/>
          </ac:spMkLst>
        </pc:spChg>
      </pc:sldChg>
      <pc:sldChg chg="modSp add del ord modTransition modAnim">
        <pc:chgData name="Baskoro Adi Pratomo" userId="522981b3-5acf-44cc-af0b-3755b45e24ee" providerId="ADAL" clId="{2F6BA630-336A-4D9E-AE34-A824D79461B0}" dt="2022-09-07T09:41:51.709" v="1173" actId="2696"/>
        <pc:sldMkLst>
          <pc:docMk/>
          <pc:sldMk cId="2083644137" sldId="286"/>
        </pc:sldMkLst>
        <pc:spChg chg="mod">
          <ac:chgData name="Baskoro Adi Pratomo" userId="522981b3-5acf-44cc-af0b-3755b45e24ee" providerId="ADAL" clId="{2F6BA630-336A-4D9E-AE34-A824D79461B0}" dt="2022-09-07T09:41:51.091" v="1162"/>
          <ac:spMkLst>
            <pc:docMk/>
            <pc:sldMk cId="2083644137" sldId="286"/>
            <ac:spMk id="3" creationId="{677B52FA-F582-4F74-B4D2-9C170E153B6D}"/>
          </ac:spMkLst>
        </pc:spChg>
      </pc:sldChg>
      <pc:sldChg chg="add del ord modTransition">
        <pc:chgData name="Baskoro Adi Pratomo" userId="522981b3-5acf-44cc-af0b-3755b45e24ee" providerId="ADAL" clId="{2F6BA630-336A-4D9E-AE34-A824D79461B0}" dt="2022-09-05T08:25:34.031" v="718" actId="2696"/>
        <pc:sldMkLst>
          <pc:docMk/>
          <pc:sldMk cId="2114436125" sldId="286"/>
        </pc:sldMkLst>
      </pc:sldChg>
      <pc:sldChg chg="add del ord modTransition">
        <pc:chgData name="Baskoro Adi Pratomo" userId="522981b3-5acf-44cc-af0b-3755b45e24ee" providerId="ADAL" clId="{2F6BA630-336A-4D9E-AE34-A824D79461B0}" dt="2022-09-05T08:23:23.725" v="698" actId="2696"/>
        <pc:sldMkLst>
          <pc:docMk/>
          <pc:sldMk cId="2123050781" sldId="286"/>
        </pc:sldMkLst>
      </pc:sldChg>
      <pc:sldChg chg="modSp add del ord modTransition modAnim">
        <pc:chgData name="Baskoro Adi Pratomo" userId="522981b3-5acf-44cc-af0b-3755b45e24ee" providerId="ADAL" clId="{2F6BA630-336A-4D9E-AE34-A824D79461B0}" dt="2022-09-07T09:28:05.890" v="1117" actId="2696"/>
        <pc:sldMkLst>
          <pc:docMk/>
          <pc:sldMk cId="2290251097" sldId="286"/>
        </pc:sldMkLst>
        <pc:spChg chg="mod">
          <ac:chgData name="Baskoro Adi Pratomo" userId="522981b3-5acf-44cc-af0b-3755b45e24ee" providerId="ADAL" clId="{2F6BA630-336A-4D9E-AE34-A824D79461B0}" dt="2022-09-07T09:28:04.803" v="1106"/>
          <ac:spMkLst>
            <pc:docMk/>
            <pc:sldMk cId="2290251097" sldId="286"/>
            <ac:spMk id="3" creationId="{C28ED1A6-096A-4439-83A4-AA6246724C5B}"/>
          </ac:spMkLst>
        </pc:spChg>
      </pc:sldChg>
      <pc:sldChg chg="add del ord modTransition">
        <pc:chgData name="Baskoro Adi Pratomo" userId="522981b3-5acf-44cc-af0b-3755b45e24ee" providerId="ADAL" clId="{2F6BA630-336A-4D9E-AE34-A824D79461B0}" dt="2022-09-07T10:20:02.304" v="1483" actId="2696"/>
        <pc:sldMkLst>
          <pc:docMk/>
          <pc:sldMk cId="2566249803" sldId="286"/>
        </pc:sldMkLst>
      </pc:sldChg>
      <pc:sldChg chg="add del ord modTransition">
        <pc:chgData name="Baskoro Adi Pratomo" userId="522981b3-5acf-44cc-af0b-3755b45e24ee" providerId="ADAL" clId="{2F6BA630-336A-4D9E-AE34-A824D79461B0}" dt="2022-09-05T08:16:27.078" v="564" actId="2696"/>
        <pc:sldMkLst>
          <pc:docMk/>
          <pc:sldMk cId="3140851971" sldId="286"/>
        </pc:sldMkLst>
      </pc:sldChg>
      <pc:sldChg chg="modSp add del ord modTransition modAnim">
        <pc:chgData name="Baskoro Adi Pratomo" userId="522981b3-5acf-44cc-af0b-3755b45e24ee" providerId="ADAL" clId="{2F6BA630-336A-4D9E-AE34-A824D79461B0}" dt="2022-09-05T07:31:42.908" v="331" actId="2696"/>
        <pc:sldMkLst>
          <pc:docMk/>
          <pc:sldMk cId="3290488876" sldId="286"/>
        </pc:sldMkLst>
        <pc:spChg chg="mod">
          <ac:chgData name="Baskoro Adi Pratomo" userId="522981b3-5acf-44cc-af0b-3755b45e24ee" providerId="ADAL" clId="{2F6BA630-336A-4D9E-AE34-A824D79461B0}" dt="2022-09-05T07:31:42.270" v="320"/>
          <ac:spMkLst>
            <pc:docMk/>
            <pc:sldMk cId="3290488876" sldId="286"/>
            <ac:spMk id="3" creationId="{C28ED1A6-096A-4439-83A4-AA6246724C5B}"/>
          </ac:spMkLst>
        </pc:spChg>
      </pc:sldChg>
      <pc:sldChg chg="modSp add del ord modTransition modAnim">
        <pc:chgData name="Baskoro Adi Pratomo" userId="522981b3-5acf-44cc-af0b-3755b45e24ee" providerId="ADAL" clId="{2F6BA630-336A-4D9E-AE34-A824D79461B0}" dt="2022-09-07T09:35:35.612" v="1139" actId="2696"/>
        <pc:sldMkLst>
          <pc:docMk/>
          <pc:sldMk cId="3328101567" sldId="286"/>
        </pc:sldMkLst>
        <pc:spChg chg="mod">
          <ac:chgData name="Baskoro Adi Pratomo" userId="522981b3-5acf-44cc-af0b-3755b45e24ee" providerId="ADAL" clId="{2F6BA630-336A-4D9E-AE34-A824D79461B0}" dt="2022-09-07T09:35:34.890" v="1128"/>
          <ac:spMkLst>
            <pc:docMk/>
            <pc:sldMk cId="3328101567" sldId="286"/>
            <ac:spMk id="3" creationId="{36B561D5-F59B-4366-84FD-DE92B3D1E8F4}"/>
          </ac:spMkLst>
        </pc:spChg>
      </pc:sldChg>
      <pc:sldChg chg="add del ord modTransition">
        <pc:chgData name="Baskoro Adi Pratomo" userId="522981b3-5acf-44cc-af0b-3755b45e24ee" providerId="ADAL" clId="{2F6BA630-336A-4D9E-AE34-A824D79461B0}" dt="2022-09-07T10:20:32.828" v="1503" actId="2696"/>
        <pc:sldMkLst>
          <pc:docMk/>
          <pc:sldMk cId="3372659113" sldId="286"/>
        </pc:sldMkLst>
      </pc:sldChg>
      <pc:sldChg chg="modSp add del ord modTransition modAnim">
        <pc:chgData name="Baskoro Adi Pratomo" userId="522981b3-5acf-44cc-af0b-3755b45e24ee" providerId="ADAL" clId="{2F6BA630-336A-4D9E-AE34-A824D79461B0}" dt="2022-09-05T07:51:44.538" v="387" actId="2696"/>
        <pc:sldMkLst>
          <pc:docMk/>
          <pc:sldMk cId="3438149156" sldId="286"/>
        </pc:sldMkLst>
        <pc:spChg chg="mod">
          <ac:chgData name="Baskoro Adi Pratomo" userId="522981b3-5acf-44cc-af0b-3755b45e24ee" providerId="ADAL" clId="{2F6BA630-336A-4D9E-AE34-A824D79461B0}" dt="2022-09-05T07:51:44.089" v="376"/>
          <ac:spMkLst>
            <pc:docMk/>
            <pc:sldMk cId="3438149156" sldId="286"/>
            <ac:spMk id="3" creationId="{677B52FA-F582-4F74-B4D2-9C170E153B6D}"/>
          </ac:spMkLst>
        </pc:spChg>
      </pc:sldChg>
      <pc:sldChg chg="modSp add del ord modTransition modAnim">
        <pc:chgData name="Baskoro Adi Pratomo" userId="522981b3-5acf-44cc-af0b-3755b45e24ee" providerId="ADAL" clId="{2F6BA630-336A-4D9E-AE34-A824D79461B0}" dt="2022-09-05T08:20:25.541" v="622" actId="2696"/>
        <pc:sldMkLst>
          <pc:docMk/>
          <pc:sldMk cId="3721181764" sldId="286"/>
        </pc:sldMkLst>
        <pc:spChg chg="mod">
          <ac:chgData name="Baskoro Adi Pratomo" userId="522981b3-5acf-44cc-af0b-3755b45e24ee" providerId="ADAL" clId="{2F6BA630-336A-4D9E-AE34-A824D79461B0}" dt="2022-09-05T08:20:25.190" v="611"/>
          <ac:spMkLst>
            <pc:docMk/>
            <pc:sldMk cId="3721181764" sldId="286"/>
            <ac:spMk id="3" creationId="{F46BE144-811E-4E27-8AFD-090A5EAABB99}"/>
          </ac:spMkLst>
        </pc:spChg>
      </pc:sldChg>
      <pc:sldChg chg="modSp add del ord modTransition modAnim">
        <pc:chgData name="Baskoro Adi Pratomo" userId="522981b3-5acf-44cc-af0b-3755b45e24ee" providerId="ADAL" clId="{2F6BA630-336A-4D9E-AE34-A824D79461B0}" dt="2022-09-07T10:16:59.220" v="1407" actId="2696"/>
        <pc:sldMkLst>
          <pc:docMk/>
          <pc:sldMk cId="3797619600" sldId="286"/>
        </pc:sldMkLst>
        <pc:spChg chg="mod">
          <ac:chgData name="Baskoro Adi Pratomo" userId="522981b3-5acf-44cc-af0b-3755b45e24ee" providerId="ADAL" clId="{2F6BA630-336A-4D9E-AE34-A824D79461B0}" dt="2022-09-07T10:16:58.742" v="1396"/>
          <ac:spMkLst>
            <pc:docMk/>
            <pc:sldMk cId="3797619600" sldId="286"/>
            <ac:spMk id="3" creationId="{F46BE144-811E-4E27-8AFD-090A5EAABB99}"/>
          </ac:spMkLst>
        </pc:spChg>
      </pc:sldChg>
      <pc:sldChg chg="modSp add del ord modTransition modAnim">
        <pc:chgData name="Baskoro Adi Pratomo" userId="522981b3-5acf-44cc-af0b-3755b45e24ee" providerId="ADAL" clId="{2F6BA630-336A-4D9E-AE34-A824D79461B0}" dt="2022-09-05T08:05:11.035" v="438" actId="2696"/>
        <pc:sldMkLst>
          <pc:docMk/>
          <pc:sldMk cId="3945684344" sldId="286"/>
        </pc:sldMkLst>
        <pc:spChg chg="mod">
          <ac:chgData name="Baskoro Adi Pratomo" userId="522981b3-5acf-44cc-af0b-3755b45e24ee" providerId="ADAL" clId="{2F6BA630-336A-4D9E-AE34-A824D79461B0}" dt="2022-09-05T08:05:10.319" v="409"/>
          <ac:spMkLst>
            <pc:docMk/>
            <pc:sldMk cId="3945684344" sldId="286"/>
            <ac:spMk id="3" creationId="{569C6810-C319-4796-A8A9-424004DE5569}"/>
          </ac:spMkLst>
        </pc:spChg>
      </pc:sldChg>
      <pc:sldChg chg="add del ord modTransition">
        <pc:chgData name="Baskoro Adi Pratomo" userId="522981b3-5acf-44cc-af0b-3755b45e24ee" providerId="ADAL" clId="{2F6BA630-336A-4D9E-AE34-A824D79461B0}" dt="2022-09-07T09:07:58.411" v="1027" actId="2696"/>
        <pc:sldMkLst>
          <pc:docMk/>
          <pc:sldMk cId="3982256071" sldId="286"/>
        </pc:sldMkLst>
      </pc:sldChg>
      <pc:sldChg chg="modSp add del ord modTransition modAnim">
        <pc:chgData name="Baskoro Adi Pratomo" userId="522981b3-5acf-44cc-af0b-3755b45e24ee" providerId="ADAL" clId="{2F6BA630-336A-4D9E-AE34-A824D79461B0}" dt="2022-09-05T07:41:06.123" v="353" actId="2696"/>
        <pc:sldMkLst>
          <pc:docMk/>
          <pc:sldMk cId="4055293725" sldId="286"/>
        </pc:sldMkLst>
        <pc:spChg chg="mod">
          <ac:chgData name="Baskoro Adi Pratomo" userId="522981b3-5acf-44cc-af0b-3755b45e24ee" providerId="ADAL" clId="{2F6BA630-336A-4D9E-AE34-A824D79461B0}" dt="2022-09-05T07:41:05.758" v="342"/>
          <ac:spMkLst>
            <pc:docMk/>
            <pc:sldMk cId="4055293725" sldId="286"/>
            <ac:spMk id="3" creationId="{36B561D5-F59B-4366-84FD-DE92B3D1E8F4}"/>
          </ac:spMkLst>
        </pc:spChg>
      </pc:sldChg>
      <pc:sldChg chg="modSp add del ord modTransition modAnim">
        <pc:chgData name="Baskoro Adi Pratomo" userId="522981b3-5acf-44cc-af0b-3755b45e24ee" providerId="ADAL" clId="{2F6BA630-336A-4D9E-AE34-A824D79461B0}" dt="2022-09-05T06:55:44.696" v="68" actId="2696"/>
        <pc:sldMkLst>
          <pc:docMk/>
          <pc:sldMk cId="4174231752" sldId="286"/>
        </pc:sldMkLst>
        <pc:spChg chg="mod">
          <ac:chgData name="Baskoro Adi Pratomo" userId="522981b3-5acf-44cc-af0b-3755b45e24ee" providerId="ADAL" clId="{2F6BA630-336A-4D9E-AE34-A824D79461B0}" dt="2022-09-05T06:55:44.224" v="57"/>
          <ac:spMkLst>
            <pc:docMk/>
            <pc:sldMk cId="4174231752" sldId="286"/>
            <ac:spMk id="3" creationId="{A1DB8E3B-752B-4DFA-8A97-8F4109A85F1B}"/>
          </ac:spMkLst>
        </pc:spChg>
      </pc:sldChg>
      <pc:sldChg chg="modSp add del ord modTransition modAnim">
        <pc:chgData name="Baskoro Adi Pratomo" userId="522981b3-5acf-44cc-af0b-3755b45e24ee" providerId="ADAL" clId="{2F6BA630-336A-4D9E-AE34-A824D79461B0}" dt="2022-09-07T08:58:10.184" v="857" actId="2696"/>
        <pc:sldMkLst>
          <pc:docMk/>
          <pc:sldMk cId="4273373063" sldId="286"/>
        </pc:sldMkLst>
        <pc:spChg chg="mod">
          <ac:chgData name="Baskoro Adi Pratomo" userId="522981b3-5acf-44cc-af0b-3755b45e24ee" providerId="ADAL" clId="{2F6BA630-336A-4D9E-AE34-A824D79461B0}" dt="2022-09-07T08:58:09.450" v="846"/>
          <ac:spMkLst>
            <pc:docMk/>
            <pc:sldMk cId="4273373063" sldId="286"/>
            <ac:spMk id="3" creationId="{A1DB8E3B-752B-4DFA-8A97-8F4109A85F1B}"/>
          </ac:spMkLst>
        </pc:spChg>
      </pc:sldChg>
    </pc:docChg>
  </pc:docChgLst>
  <pc:docChgLst>
    <pc:chgData name="Baskoro Adi Pratomo" userId="522981b3-5acf-44cc-af0b-3755b45e24ee" providerId="ADAL" clId="{8FB0E8B8-E8A6-4F30-B8B8-F35B498A7814}"/>
    <pc:docChg chg="undo custSel addSld delSld modSld sldOrd replTag">
      <pc:chgData name="Baskoro Adi Pratomo" userId="522981b3-5acf-44cc-af0b-3755b45e24ee" providerId="ADAL" clId="{8FB0E8B8-E8A6-4F30-B8B8-F35B498A7814}" dt="2021-09-15T08:11:10.318" v="8688"/>
      <pc:docMkLst>
        <pc:docMk/>
      </pc:docMkLst>
      <pc:sldChg chg="modSp mod">
        <pc:chgData name="Baskoro Adi Pratomo" userId="522981b3-5acf-44cc-af0b-3755b45e24ee" providerId="ADAL" clId="{8FB0E8B8-E8A6-4F30-B8B8-F35B498A7814}" dt="2021-08-25T07:00:07.181" v="68" actId="20577"/>
        <pc:sldMkLst>
          <pc:docMk/>
          <pc:sldMk cId="4073052189" sldId="257"/>
        </pc:sldMkLst>
        <pc:spChg chg="mod">
          <ac:chgData name="Baskoro Adi Pratomo" userId="522981b3-5acf-44cc-af0b-3755b45e24ee" providerId="ADAL" clId="{8FB0E8B8-E8A6-4F30-B8B8-F35B498A7814}" dt="2021-08-25T07:00:07.181" v="68" actId="20577"/>
          <ac:spMkLst>
            <pc:docMk/>
            <pc:sldMk cId="4073052189" sldId="257"/>
            <ac:spMk id="3" creationId="{BD4316C1-C829-4D93-9399-59E732342F73}"/>
          </ac:spMkLst>
        </pc:spChg>
      </pc:sldChg>
      <pc:sldChg chg="modSp mod modAnim">
        <pc:chgData name="Baskoro Adi Pratomo" userId="522981b3-5acf-44cc-af0b-3755b45e24ee" providerId="ADAL" clId="{8FB0E8B8-E8A6-4F30-B8B8-F35B498A7814}" dt="2021-09-07T16:31:49.689" v="7422"/>
        <pc:sldMkLst>
          <pc:docMk/>
          <pc:sldMk cId="3325237128" sldId="258"/>
        </pc:sldMkLst>
        <pc:spChg chg="mod">
          <ac:chgData name="Baskoro Adi Pratomo" userId="522981b3-5acf-44cc-af0b-3755b45e24ee" providerId="ADAL" clId="{8FB0E8B8-E8A6-4F30-B8B8-F35B498A7814}" dt="2021-09-05T09:24:36.476" v="1003" actId="20577"/>
          <ac:spMkLst>
            <pc:docMk/>
            <pc:sldMk cId="3325237128" sldId="258"/>
            <ac:spMk id="2" creationId="{3AFCCCCB-CCD2-4E62-8398-6E282D9AD578}"/>
          </ac:spMkLst>
        </pc:spChg>
        <pc:spChg chg="mod">
          <ac:chgData name="Baskoro Adi Pratomo" userId="522981b3-5acf-44cc-af0b-3755b45e24ee" providerId="ADAL" clId="{8FB0E8B8-E8A6-4F30-B8B8-F35B498A7814}" dt="2021-09-05T09:29:48.522" v="1352" actId="20577"/>
          <ac:spMkLst>
            <pc:docMk/>
            <pc:sldMk cId="3325237128" sldId="258"/>
            <ac:spMk id="3" creationId="{6B590458-CE1C-4E89-87AB-9D36D0D36F1D}"/>
          </ac:spMkLst>
        </pc:spChg>
      </pc:sldChg>
      <pc:sldChg chg="addSp delSp modSp new mod setBg">
        <pc:chgData name="Baskoro Adi Pratomo" userId="522981b3-5acf-44cc-af0b-3755b45e24ee" providerId="ADAL" clId="{8FB0E8B8-E8A6-4F30-B8B8-F35B498A7814}" dt="2021-09-15T08:11:10.286" v="8615"/>
        <pc:sldMkLst>
          <pc:docMk/>
          <pc:sldMk cId="3098408566" sldId="259"/>
        </pc:sldMkLst>
        <pc:spChg chg="mod">
          <ac:chgData name="Baskoro Adi Pratomo" userId="522981b3-5acf-44cc-af0b-3755b45e24ee" providerId="ADAL" clId="{8FB0E8B8-E8A6-4F30-B8B8-F35B498A7814}" dt="2021-09-05T15:27:30.851" v="2293" actId="20577"/>
          <ac:spMkLst>
            <pc:docMk/>
            <pc:sldMk cId="3098408566" sldId="259"/>
            <ac:spMk id="2" creationId="{AD95D207-BF2F-48AD-90B6-0CA5F2C85820}"/>
          </ac:spMkLst>
        </pc:spChg>
        <pc:spChg chg="mod">
          <ac:chgData name="Baskoro Adi Pratomo" userId="522981b3-5acf-44cc-af0b-3755b45e24ee" providerId="ADAL" clId="{8FB0E8B8-E8A6-4F30-B8B8-F35B498A7814}" dt="2021-09-05T15:27:20.955" v="2292" actId="20577"/>
          <ac:spMkLst>
            <pc:docMk/>
            <pc:sldMk cId="3098408566" sldId="259"/>
            <ac:spMk id="3" creationId="{F6DEF72E-CDB4-45AC-8094-E5DC1396069F}"/>
          </ac:spMkLst>
        </pc:spChg>
        <pc:graphicFrameChg chg="add del mod">
          <ac:chgData name="Baskoro Adi Pratomo" userId="522981b3-5acf-44cc-af0b-3755b45e24ee" providerId="ADAL" clId="{8FB0E8B8-E8A6-4F30-B8B8-F35B498A7814}" dt="2021-09-05T14:12:02.631" v="1560" actId="478"/>
          <ac:graphicFrameMkLst>
            <pc:docMk/>
            <pc:sldMk cId="3098408566" sldId="259"/>
            <ac:graphicFrameMk id="4" creationId="{8B018C3E-DF02-48F7-B52C-DB266283B878}"/>
          </ac:graphicFrameMkLst>
        </pc:graphicFrameChg>
        <pc:picChg chg="add mod ord modVis replST">
          <ac:chgData name="Baskoro Adi Pratomo" userId="522981b3-5acf-44cc-af0b-3755b45e24ee" providerId="ADAL" clId="{8FB0E8B8-E8A6-4F30-B8B8-F35B498A7814}" dt="2021-09-15T08:11:10.286" v="8615"/>
          <ac:picMkLst>
            <pc:docMk/>
            <pc:sldMk cId="3098408566" sldId="259"/>
            <ac:picMk id="5" creationId="{A268D29A-8EB9-450D-8857-2585C7530385}"/>
          </ac:picMkLst>
        </pc:picChg>
        <pc:picChg chg="add del mod ord modVis replST">
          <ac:chgData name="Baskoro Adi Pratomo" userId="522981b3-5acf-44cc-af0b-3755b45e24ee" providerId="ADAL" clId="{8FB0E8B8-E8A6-4F30-B8B8-F35B498A7814}" dt="2021-09-05T14:13:48.666" v="1633"/>
          <ac:picMkLst>
            <pc:docMk/>
            <pc:sldMk cId="3098408566" sldId="259"/>
            <ac:picMk id="6" creationId="{2E64A058-A705-4333-9D32-53B74A041689}"/>
          </ac:picMkLst>
        </pc:picChg>
        <pc:picChg chg="add del mod ord modVis replST">
          <ac:chgData name="Baskoro Adi Pratomo" userId="522981b3-5acf-44cc-af0b-3755b45e24ee" providerId="ADAL" clId="{8FB0E8B8-E8A6-4F30-B8B8-F35B498A7814}" dt="2021-09-05T14:40:04.555" v="1675"/>
          <ac:picMkLst>
            <pc:docMk/>
            <pc:sldMk cId="3098408566" sldId="259"/>
            <ac:picMk id="8" creationId="{F5845772-5920-4A79-954E-5565699EC391}"/>
          </ac:picMkLst>
        </pc:picChg>
        <pc:picChg chg="add del mod ord modVis replST">
          <ac:chgData name="Baskoro Adi Pratomo" userId="522981b3-5acf-44cc-af0b-3755b45e24ee" providerId="ADAL" clId="{8FB0E8B8-E8A6-4F30-B8B8-F35B498A7814}" dt="2021-09-08T08:35:37.942" v="8029"/>
          <ac:picMkLst>
            <pc:docMk/>
            <pc:sldMk cId="3098408566" sldId="259"/>
            <ac:picMk id="10" creationId="{65F8308C-D1F4-4A33-98AD-1216238D98DB}"/>
          </ac:picMkLst>
        </pc:picChg>
      </pc:sldChg>
      <pc:sldChg chg="addSp delSp modSp new mod setBg">
        <pc:chgData name="Baskoro Adi Pratomo" userId="522981b3-5acf-44cc-af0b-3755b45e24ee" providerId="ADAL" clId="{8FB0E8B8-E8A6-4F30-B8B8-F35B498A7814}" dt="2021-09-15T08:11:10.287" v="8617"/>
        <pc:sldMkLst>
          <pc:docMk/>
          <pc:sldMk cId="2765622398" sldId="260"/>
        </pc:sldMkLst>
        <pc:spChg chg="mod">
          <ac:chgData name="Baskoro Adi Pratomo" userId="522981b3-5acf-44cc-af0b-3755b45e24ee" providerId="ADAL" clId="{8FB0E8B8-E8A6-4F30-B8B8-F35B498A7814}" dt="2021-09-05T15:02:50.134" v="1963" actId="20577"/>
          <ac:spMkLst>
            <pc:docMk/>
            <pc:sldMk cId="2765622398" sldId="260"/>
            <ac:spMk id="2" creationId="{56D06B43-796A-4877-BDE1-EE5AB772F8D1}"/>
          </ac:spMkLst>
        </pc:spChg>
        <pc:spChg chg="mod">
          <ac:chgData name="Baskoro Adi Pratomo" userId="522981b3-5acf-44cc-af0b-3755b45e24ee" providerId="ADAL" clId="{8FB0E8B8-E8A6-4F30-B8B8-F35B498A7814}" dt="2021-09-05T15:03:52.785" v="2024" actId="20577"/>
          <ac:spMkLst>
            <pc:docMk/>
            <pc:sldMk cId="2765622398" sldId="260"/>
            <ac:spMk id="3" creationId="{883444CF-A9D8-4CF8-9F0F-C6605BF26825}"/>
          </ac:spMkLst>
        </pc:spChg>
        <pc:picChg chg="add del mod ord modVis replST">
          <ac:chgData name="Baskoro Adi Pratomo" userId="522981b3-5acf-44cc-af0b-3755b45e24ee" providerId="ADAL" clId="{8FB0E8B8-E8A6-4F30-B8B8-F35B498A7814}" dt="2021-09-08T08:35:37.950" v="8050"/>
          <ac:picMkLst>
            <pc:docMk/>
            <pc:sldMk cId="2765622398" sldId="260"/>
            <ac:picMk id="5" creationId="{2B5BA565-C3DE-4B4F-A9F5-5843D4631003}"/>
          </ac:picMkLst>
        </pc:picChg>
        <pc:picChg chg="add mod ord modVis replST">
          <ac:chgData name="Baskoro Adi Pratomo" userId="522981b3-5acf-44cc-af0b-3755b45e24ee" providerId="ADAL" clId="{8FB0E8B8-E8A6-4F30-B8B8-F35B498A7814}" dt="2021-09-15T08:11:10.287" v="8617"/>
          <ac:picMkLst>
            <pc:docMk/>
            <pc:sldMk cId="2765622398" sldId="260"/>
            <ac:picMk id="6" creationId="{17A23E90-521B-4A34-8CB7-C64B5BA84F87}"/>
          </ac:picMkLst>
        </pc:picChg>
      </pc:sldChg>
      <pc:sldChg chg="modSp new mod">
        <pc:chgData name="Baskoro Adi Pratomo" userId="522981b3-5acf-44cc-af0b-3755b45e24ee" providerId="ADAL" clId="{8FB0E8B8-E8A6-4F30-B8B8-F35B498A7814}" dt="2021-09-05T15:06:57.027" v="2087" actId="404"/>
        <pc:sldMkLst>
          <pc:docMk/>
          <pc:sldMk cId="397394049" sldId="261"/>
        </pc:sldMkLst>
        <pc:spChg chg="mod">
          <ac:chgData name="Baskoro Adi Pratomo" userId="522981b3-5acf-44cc-af0b-3755b45e24ee" providerId="ADAL" clId="{8FB0E8B8-E8A6-4F30-B8B8-F35B498A7814}" dt="2021-09-05T15:06:57.027" v="2087" actId="404"/>
          <ac:spMkLst>
            <pc:docMk/>
            <pc:sldMk cId="397394049" sldId="261"/>
            <ac:spMk id="2" creationId="{7442E1CE-F538-408D-B8F1-E33240B1058E}"/>
          </ac:spMkLst>
        </pc:spChg>
        <pc:spChg chg="mod">
          <ac:chgData name="Baskoro Adi Pratomo" userId="522981b3-5acf-44cc-af0b-3755b45e24ee" providerId="ADAL" clId="{8FB0E8B8-E8A6-4F30-B8B8-F35B498A7814}" dt="2021-09-05T15:06:39.618" v="2057" actId="21"/>
          <ac:spMkLst>
            <pc:docMk/>
            <pc:sldMk cId="397394049" sldId="261"/>
            <ac:spMk id="3" creationId="{B7AB6429-DA3C-4585-AA3D-B4535F23FF2C}"/>
          </ac:spMkLst>
        </pc:spChg>
      </pc:sldChg>
      <pc:sldChg chg="addSp delSp modSp new mod modClrScheme chgLayout">
        <pc:chgData name="Baskoro Adi Pratomo" userId="522981b3-5acf-44cc-af0b-3755b45e24ee" providerId="ADAL" clId="{8FB0E8B8-E8A6-4F30-B8B8-F35B498A7814}" dt="2021-09-05T15:24:47.814" v="2224"/>
        <pc:sldMkLst>
          <pc:docMk/>
          <pc:sldMk cId="3497436449" sldId="262"/>
        </pc:sldMkLst>
        <pc:spChg chg="add mod">
          <ac:chgData name="Baskoro Adi Pratomo" userId="522981b3-5acf-44cc-af0b-3755b45e24ee" providerId="ADAL" clId="{8FB0E8B8-E8A6-4F30-B8B8-F35B498A7814}" dt="2021-09-05T15:10:53.190" v="2119" actId="1076"/>
          <ac:spMkLst>
            <pc:docMk/>
            <pc:sldMk cId="3497436449" sldId="262"/>
            <ac:spMk id="2" creationId="{25A36242-2A05-41CE-ACE5-A60C199104EF}"/>
          </ac:spMkLst>
        </pc:spChg>
        <pc:spChg chg="del mod ord">
          <ac:chgData name="Baskoro Adi Pratomo" userId="522981b3-5acf-44cc-af0b-3755b45e24ee" providerId="ADAL" clId="{8FB0E8B8-E8A6-4F30-B8B8-F35B498A7814}" dt="2021-08-25T07:04:19.540" v="220" actId="700"/>
          <ac:spMkLst>
            <pc:docMk/>
            <pc:sldMk cId="3497436449" sldId="262"/>
            <ac:spMk id="2" creationId="{6767AC61-EC05-4B8D-A0A6-12314CF49064}"/>
          </ac:spMkLst>
        </pc:spChg>
        <pc:spChg chg="del mod ord">
          <ac:chgData name="Baskoro Adi Pratomo" userId="522981b3-5acf-44cc-af0b-3755b45e24ee" providerId="ADAL" clId="{8FB0E8B8-E8A6-4F30-B8B8-F35B498A7814}" dt="2021-08-25T07:04:19.540" v="220" actId="700"/>
          <ac:spMkLst>
            <pc:docMk/>
            <pc:sldMk cId="3497436449" sldId="262"/>
            <ac:spMk id="3" creationId="{6C4425C0-8C98-4333-8E4D-A7BD942A58FC}"/>
          </ac:spMkLst>
        </pc:spChg>
        <pc:spChg chg="add mod ord">
          <ac:chgData name="Baskoro Adi Pratomo" userId="522981b3-5acf-44cc-af0b-3755b45e24ee" providerId="ADAL" clId="{8FB0E8B8-E8A6-4F30-B8B8-F35B498A7814}" dt="2021-08-25T10:21:51.510" v="353" actId="20577"/>
          <ac:spMkLst>
            <pc:docMk/>
            <pc:sldMk cId="3497436449" sldId="262"/>
            <ac:spMk id="4" creationId="{2A63891D-7C26-4683-97DC-7CA5E59AE88E}"/>
          </ac:spMkLst>
        </pc:spChg>
        <pc:spChg chg="add del mod ord">
          <ac:chgData name="Baskoro Adi Pratomo" userId="522981b3-5acf-44cc-af0b-3755b45e24ee" providerId="ADAL" clId="{8FB0E8B8-E8A6-4F30-B8B8-F35B498A7814}" dt="2021-09-05T15:10:02.620" v="2091" actId="478"/>
          <ac:spMkLst>
            <pc:docMk/>
            <pc:sldMk cId="3497436449" sldId="262"/>
            <ac:spMk id="5" creationId="{D60223A4-0407-4E6D-B36A-1F69FCB07389}"/>
          </ac:spMkLst>
        </pc:spChg>
        <pc:picChg chg="add mod">
          <ac:chgData name="Baskoro Adi Pratomo" userId="522981b3-5acf-44cc-af0b-3755b45e24ee" providerId="ADAL" clId="{8FB0E8B8-E8A6-4F30-B8B8-F35B498A7814}" dt="2021-09-05T15:24:47.814" v="2224"/>
          <ac:picMkLst>
            <pc:docMk/>
            <pc:sldMk cId="3497436449" sldId="262"/>
            <ac:picMk id="1026" creationId="{765BA7F4-801E-4AB7-B58F-9FB0993C3EAF}"/>
          </ac:picMkLst>
        </pc:picChg>
      </pc:sldChg>
      <pc:sldChg chg="addSp delSp modSp new mod modClrScheme chgLayout">
        <pc:chgData name="Baskoro Adi Pratomo" userId="522981b3-5acf-44cc-af0b-3755b45e24ee" providerId="ADAL" clId="{8FB0E8B8-E8A6-4F30-B8B8-F35B498A7814}" dt="2021-09-05T15:30:55.702" v="2485" actId="13822"/>
        <pc:sldMkLst>
          <pc:docMk/>
          <pc:sldMk cId="680479489" sldId="263"/>
        </pc:sldMkLst>
        <pc:spChg chg="add mod">
          <ac:chgData name="Baskoro Adi Pratomo" userId="522981b3-5acf-44cc-af0b-3755b45e24ee" providerId="ADAL" clId="{8FB0E8B8-E8A6-4F30-B8B8-F35B498A7814}" dt="2021-09-05T15:30:55.702" v="2485" actId="13822"/>
          <ac:spMkLst>
            <pc:docMk/>
            <pc:sldMk cId="680479489" sldId="263"/>
            <ac:spMk id="2" creationId="{9BED6B66-7BFD-442F-BF1D-F7CC95F61A1A}"/>
          </ac:spMkLst>
        </pc:spChg>
        <pc:spChg chg="del mod ord">
          <ac:chgData name="Baskoro Adi Pratomo" userId="522981b3-5acf-44cc-af0b-3755b45e24ee" providerId="ADAL" clId="{8FB0E8B8-E8A6-4F30-B8B8-F35B498A7814}" dt="2021-08-25T10:04:21.614" v="242" actId="700"/>
          <ac:spMkLst>
            <pc:docMk/>
            <pc:sldMk cId="680479489" sldId="263"/>
            <ac:spMk id="2" creationId="{CDC38456-7E0C-4759-9283-FDA300CEAA20}"/>
          </ac:spMkLst>
        </pc:spChg>
        <pc:spChg chg="del mod ord">
          <ac:chgData name="Baskoro Adi Pratomo" userId="522981b3-5acf-44cc-af0b-3755b45e24ee" providerId="ADAL" clId="{8FB0E8B8-E8A6-4F30-B8B8-F35B498A7814}" dt="2021-08-25T10:04:21.614" v="242" actId="700"/>
          <ac:spMkLst>
            <pc:docMk/>
            <pc:sldMk cId="680479489" sldId="263"/>
            <ac:spMk id="3" creationId="{7E360FE3-BE7C-47DE-AC37-8D7D9589B2CF}"/>
          </ac:spMkLst>
        </pc:spChg>
        <pc:spChg chg="add mod ord">
          <ac:chgData name="Baskoro Adi Pratomo" userId="522981b3-5acf-44cc-af0b-3755b45e24ee" providerId="ADAL" clId="{8FB0E8B8-E8A6-4F30-B8B8-F35B498A7814}" dt="2021-09-05T15:28:20.773" v="2345" actId="20577"/>
          <ac:spMkLst>
            <pc:docMk/>
            <pc:sldMk cId="680479489" sldId="263"/>
            <ac:spMk id="4" creationId="{148BD409-8743-4673-AD90-04F90DABF9A0}"/>
          </ac:spMkLst>
        </pc:spChg>
        <pc:spChg chg="add mod ord">
          <ac:chgData name="Baskoro Adi Pratomo" userId="522981b3-5acf-44cc-af0b-3755b45e24ee" providerId="ADAL" clId="{8FB0E8B8-E8A6-4F30-B8B8-F35B498A7814}" dt="2021-09-05T15:30:42.623" v="2483" actId="2711"/>
          <ac:spMkLst>
            <pc:docMk/>
            <pc:sldMk cId="680479489" sldId="263"/>
            <ac:spMk id="5" creationId="{C48BB469-6412-4D80-8C27-E0EEA0952300}"/>
          </ac:spMkLst>
        </pc:spChg>
      </pc:sldChg>
      <pc:sldChg chg="addSp delSp modSp new mod setBg delAnim modAnim">
        <pc:chgData name="Baskoro Adi Pratomo" userId="522981b3-5acf-44cc-af0b-3755b45e24ee" providerId="ADAL" clId="{8FB0E8B8-E8A6-4F30-B8B8-F35B498A7814}" dt="2021-09-15T08:11:10.287" v="8619"/>
        <pc:sldMkLst>
          <pc:docMk/>
          <pc:sldMk cId="3983658066" sldId="264"/>
        </pc:sldMkLst>
        <pc:spChg chg="mod">
          <ac:chgData name="Baskoro Adi Pratomo" userId="522981b3-5acf-44cc-af0b-3755b45e24ee" providerId="ADAL" clId="{8FB0E8B8-E8A6-4F30-B8B8-F35B498A7814}" dt="2021-09-05T15:32:04.309" v="2513" actId="404"/>
          <ac:spMkLst>
            <pc:docMk/>
            <pc:sldMk cId="3983658066" sldId="264"/>
            <ac:spMk id="2" creationId="{C16C745C-D2D0-4B4B-AC2B-7C81226C30CD}"/>
          </ac:spMkLst>
        </pc:spChg>
        <pc:spChg chg="mod">
          <ac:chgData name="Baskoro Adi Pratomo" userId="522981b3-5acf-44cc-af0b-3755b45e24ee" providerId="ADAL" clId="{8FB0E8B8-E8A6-4F30-B8B8-F35B498A7814}" dt="2021-09-07T13:50:25.168" v="2818" actId="20577"/>
          <ac:spMkLst>
            <pc:docMk/>
            <pc:sldMk cId="3983658066" sldId="264"/>
            <ac:spMk id="3" creationId="{C28ED1A6-096A-4439-83A4-AA6246724C5B}"/>
          </ac:spMkLst>
        </pc:spChg>
        <pc:picChg chg="add mod ord modVis replST">
          <ac:chgData name="Baskoro Adi Pratomo" userId="522981b3-5acf-44cc-af0b-3755b45e24ee" providerId="ADAL" clId="{8FB0E8B8-E8A6-4F30-B8B8-F35B498A7814}" dt="2021-09-15T08:11:10.287" v="8619"/>
          <ac:picMkLst>
            <pc:docMk/>
            <pc:sldMk cId="3983658066" sldId="264"/>
            <ac:picMk id="5" creationId="{B0E3F506-46EE-4570-A10E-3CE4C3D5C125}"/>
          </ac:picMkLst>
        </pc:picChg>
        <pc:picChg chg="add del mod ord modVis replST">
          <ac:chgData name="Baskoro Adi Pratomo" userId="522981b3-5acf-44cc-af0b-3755b45e24ee" providerId="ADAL" clId="{8FB0E8B8-E8A6-4F30-B8B8-F35B498A7814}" dt="2021-09-07T16:32:24.762" v="7494"/>
          <ac:picMkLst>
            <pc:docMk/>
            <pc:sldMk cId="3983658066" sldId="264"/>
            <ac:picMk id="5" creationId="{B45651F1-6FEF-4831-AA88-3EC787506759}"/>
          </ac:picMkLst>
        </pc:picChg>
        <pc:picChg chg="add del mod ord modVis replST">
          <ac:chgData name="Baskoro Adi Pratomo" userId="522981b3-5acf-44cc-af0b-3755b45e24ee" providerId="ADAL" clId="{8FB0E8B8-E8A6-4F30-B8B8-F35B498A7814}" dt="2021-09-08T08:35:37.956" v="8071"/>
          <ac:picMkLst>
            <pc:docMk/>
            <pc:sldMk cId="3983658066" sldId="264"/>
            <ac:picMk id="7" creationId="{17CD44F7-CE5F-4036-B08E-D8B6E4DB3AFF}"/>
          </ac:picMkLst>
        </pc:picChg>
      </pc:sldChg>
      <pc:sldChg chg="addSp modSp new mod">
        <pc:chgData name="Baskoro Adi Pratomo" userId="522981b3-5acf-44cc-af0b-3755b45e24ee" providerId="ADAL" clId="{8FB0E8B8-E8A6-4F30-B8B8-F35B498A7814}" dt="2021-09-07T16:24:47.987" v="7279" actId="1076"/>
        <pc:sldMkLst>
          <pc:docMk/>
          <pc:sldMk cId="2586298178" sldId="265"/>
        </pc:sldMkLst>
        <pc:spChg chg="mod">
          <ac:chgData name="Baskoro Adi Pratomo" userId="522981b3-5acf-44cc-af0b-3755b45e24ee" providerId="ADAL" clId="{8FB0E8B8-E8A6-4F30-B8B8-F35B498A7814}" dt="2021-08-26T10:14:56.952" v="396" actId="20577"/>
          <ac:spMkLst>
            <pc:docMk/>
            <pc:sldMk cId="2586298178" sldId="265"/>
            <ac:spMk id="2" creationId="{3C8486E7-4271-4021-8AFB-3C986D6A798A}"/>
          </ac:spMkLst>
        </pc:spChg>
        <pc:spChg chg="mod">
          <ac:chgData name="Baskoro Adi Pratomo" userId="522981b3-5acf-44cc-af0b-3755b45e24ee" providerId="ADAL" clId="{8FB0E8B8-E8A6-4F30-B8B8-F35B498A7814}" dt="2021-09-07T14:11:12.435" v="3490" actId="20577"/>
          <ac:spMkLst>
            <pc:docMk/>
            <pc:sldMk cId="2586298178" sldId="265"/>
            <ac:spMk id="3" creationId="{146A6264-F592-4D48-AD64-95E043947B6C}"/>
          </ac:spMkLst>
        </pc:spChg>
        <pc:spChg chg="add mod">
          <ac:chgData name="Baskoro Adi Pratomo" userId="522981b3-5acf-44cc-af0b-3755b45e24ee" providerId="ADAL" clId="{8FB0E8B8-E8A6-4F30-B8B8-F35B498A7814}" dt="2021-09-07T16:24:47.987" v="7279" actId="1076"/>
          <ac:spMkLst>
            <pc:docMk/>
            <pc:sldMk cId="2586298178" sldId="265"/>
            <ac:spMk id="6" creationId="{FB1A33FA-3B54-4760-AC8B-3068E90A619A}"/>
          </ac:spMkLst>
        </pc:spChg>
        <pc:picChg chg="add mod">
          <ac:chgData name="Baskoro Adi Pratomo" userId="522981b3-5acf-44cc-af0b-3755b45e24ee" providerId="ADAL" clId="{8FB0E8B8-E8A6-4F30-B8B8-F35B498A7814}" dt="2021-09-07T14:08:33.336" v="3355" actId="14100"/>
          <ac:picMkLst>
            <pc:docMk/>
            <pc:sldMk cId="2586298178" sldId="265"/>
            <ac:picMk id="5" creationId="{B95B6F42-010D-47E1-8B7F-2BA443989AE8}"/>
          </ac:picMkLst>
        </pc:picChg>
      </pc:sldChg>
      <pc:sldChg chg="modSp new mod modAnim">
        <pc:chgData name="Baskoro Adi Pratomo" userId="522981b3-5acf-44cc-af0b-3755b45e24ee" providerId="ADAL" clId="{8FB0E8B8-E8A6-4F30-B8B8-F35B498A7814}" dt="2021-09-07T16:30:57.079" v="7417"/>
        <pc:sldMkLst>
          <pc:docMk/>
          <pc:sldMk cId="777217976" sldId="266"/>
        </pc:sldMkLst>
        <pc:spChg chg="mod">
          <ac:chgData name="Baskoro Adi Pratomo" userId="522981b3-5acf-44cc-af0b-3755b45e24ee" providerId="ADAL" clId="{8FB0E8B8-E8A6-4F30-B8B8-F35B498A7814}" dt="2021-08-25T10:19:47.841" v="315" actId="20577"/>
          <ac:spMkLst>
            <pc:docMk/>
            <pc:sldMk cId="777217976" sldId="266"/>
            <ac:spMk id="2" creationId="{2E6A7B88-D759-4B1C-810C-F60045E1C2E8}"/>
          </ac:spMkLst>
        </pc:spChg>
        <pc:spChg chg="mod">
          <ac:chgData name="Baskoro Adi Pratomo" userId="522981b3-5acf-44cc-af0b-3755b45e24ee" providerId="ADAL" clId="{8FB0E8B8-E8A6-4F30-B8B8-F35B498A7814}" dt="2021-09-05T09:19:21.531" v="986" actId="404"/>
          <ac:spMkLst>
            <pc:docMk/>
            <pc:sldMk cId="777217976" sldId="266"/>
            <ac:spMk id="3" creationId="{A1DB8E3B-752B-4DFA-8A97-8F4109A85F1B}"/>
          </ac:spMkLst>
        </pc:spChg>
      </pc:sldChg>
      <pc:sldChg chg="addSp delSp modSp new mod ord modClrScheme modAnim chgLayout">
        <pc:chgData name="Baskoro Adi Pratomo" userId="522981b3-5acf-44cc-af0b-3755b45e24ee" providerId="ADAL" clId="{8FB0E8B8-E8A6-4F30-B8B8-F35B498A7814}" dt="2021-09-05T15:23:56.992" v="2221" actId="1076"/>
        <pc:sldMkLst>
          <pc:docMk/>
          <pc:sldMk cId="1722739924" sldId="267"/>
        </pc:sldMkLst>
        <pc:spChg chg="mod ord">
          <ac:chgData name="Baskoro Adi Pratomo" userId="522981b3-5acf-44cc-af0b-3755b45e24ee" providerId="ADAL" clId="{8FB0E8B8-E8A6-4F30-B8B8-F35B498A7814}" dt="2021-09-05T10:01:26.079" v="1552" actId="700"/>
          <ac:spMkLst>
            <pc:docMk/>
            <pc:sldMk cId="1722739924" sldId="267"/>
            <ac:spMk id="2" creationId="{6076E9F1-9F4D-49CE-8B64-75C009197C07}"/>
          </ac:spMkLst>
        </pc:spChg>
        <pc:spChg chg="del">
          <ac:chgData name="Baskoro Adi Pratomo" userId="522981b3-5acf-44cc-af0b-3755b45e24ee" providerId="ADAL" clId="{8FB0E8B8-E8A6-4F30-B8B8-F35B498A7814}" dt="2021-09-05T10:01:26.079" v="1552" actId="700"/>
          <ac:spMkLst>
            <pc:docMk/>
            <pc:sldMk cId="1722739924" sldId="267"/>
            <ac:spMk id="3" creationId="{16DC3235-78F0-4C16-B1DC-95E6F31BD814}"/>
          </ac:spMkLst>
        </pc:spChg>
        <pc:spChg chg="add mod">
          <ac:chgData name="Baskoro Adi Pratomo" userId="522981b3-5acf-44cc-af0b-3755b45e24ee" providerId="ADAL" clId="{8FB0E8B8-E8A6-4F30-B8B8-F35B498A7814}" dt="2021-09-05T15:23:56.992" v="2221" actId="1076"/>
          <ac:spMkLst>
            <pc:docMk/>
            <pc:sldMk cId="1722739924" sldId="267"/>
            <ac:spMk id="17" creationId="{4D77122B-92D8-42A8-B4FB-4155C5F45726}"/>
          </ac:spMkLst>
        </pc:spChg>
        <pc:picChg chg="add del mod">
          <ac:chgData name="Baskoro Adi Pratomo" userId="522981b3-5acf-44cc-af0b-3755b45e24ee" providerId="ADAL" clId="{8FB0E8B8-E8A6-4F30-B8B8-F35B498A7814}" dt="2021-09-05T14:48:30.976" v="1743" actId="478"/>
          <ac:picMkLst>
            <pc:docMk/>
            <pc:sldMk cId="1722739924" sldId="267"/>
            <ac:picMk id="4" creationId="{D93E3EAE-6A92-4860-8D50-A6272396362A}"/>
          </ac:picMkLst>
        </pc:picChg>
        <pc:picChg chg="add mod">
          <ac:chgData name="Baskoro Adi Pratomo" userId="522981b3-5acf-44cc-af0b-3755b45e24ee" providerId="ADAL" clId="{8FB0E8B8-E8A6-4F30-B8B8-F35B498A7814}" dt="2021-09-05T15:02:36.293" v="1962" actId="1076"/>
          <ac:picMkLst>
            <pc:docMk/>
            <pc:sldMk cId="1722739924" sldId="267"/>
            <ac:picMk id="5" creationId="{C3DFAE03-63B3-461D-81E8-DC4B632D03F9}"/>
          </ac:picMkLst>
        </pc:picChg>
        <pc:picChg chg="add mod">
          <ac:chgData name="Baskoro Adi Pratomo" userId="522981b3-5acf-44cc-af0b-3755b45e24ee" providerId="ADAL" clId="{8FB0E8B8-E8A6-4F30-B8B8-F35B498A7814}" dt="2021-09-05T15:02:36.293" v="1962" actId="1076"/>
          <ac:picMkLst>
            <pc:docMk/>
            <pc:sldMk cId="1722739924" sldId="267"/>
            <ac:picMk id="7" creationId="{47114214-0141-48A0-93F1-51226EA61620}"/>
          </ac:picMkLst>
        </pc:picChg>
        <pc:picChg chg="add del mod">
          <ac:chgData name="Baskoro Adi Pratomo" userId="522981b3-5acf-44cc-af0b-3755b45e24ee" providerId="ADAL" clId="{8FB0E8B8-E8A6-4F30-B8B8-F35B498A7814}" dt="2021-09-05T14:52:31.131" v="1748" actId="478"/>
          <ac:picMkLst>
            <pc:docMk/>
            <pc:sldMk cId="1722739924" sldId="267"/>
            <ac:picMk id="8" creationId="{7F3FC989-6666-48D0-BB81-0ADDF06F1C9C}"/>
          </ac:picMkLst>
        </pc:picChg>
        <pc:picChg chg="add mod">
          <ac:chgData name="Baskoro Adi Pratomo" userId="522981b3-5acf-44cc-af0b-3755b45e24ee" providerId="ADAL" clId="{8FB0E8B8-E8A6-4F30-B8B8-F35B498A7814}" dt="2021-09-05T15:02:36.293" v="1962" actId="1076"/>
          <ac:picMkLst>
            <pc:docMk/>
            <pc:sldMk cId="1722739924" sldId="267"/>
            <ac:picMk id="10" creationId="{3404C868-B3FB-4134-AF80-3349F92680B6}"/>
          </ac:picMkLst>
        </pc:picChg>
        <pc:picChg chg="add mod">
          <ac:chgData name="Baskoro Adi Pratomo" userId="522981b3-5acf-44cc-af0b-3755b45e24ee" providerId="ADAL" clId="{8FB0E8B8-E8A6-4F30-B8B8-F35B498A7814}" dt="2021-09-05T15:02:36.293" v="1962" actId="1076"/>
          <ac:picMkLst>
            <pc:docMk/>
            <pc:sldMk cId="1722739924" sldId="267"/>
            <ac:picMk id="12" creationId="{B51A7D94-9CF1-4CDC-B7C6-6EF8A32D0050}"/>
          </ac:picMkLst>
        </pc:picChg>
        <pc:picChg chg="add mod">
          <ac:chgData name="Baskoro Adi Pratomo" userId="522981b3-5acf-44cc-af0b-3755b45e24ee" providerId="ADAL" clId="{8FB0E8B8-E8A6-4F30-B8B8-F35B498A7814}" dt="2021-09-05T15:02:36.293" v="1962" actId="1076"/>
          <ac:picMkLst>
            <pc:docMk/>
            <pc:sldMk cId="1722739924" sldId="267"/>
            <ac:picMk id="13" creationId="{FF9EB076-84C0-41D5-BC30-E27741E26CF8}"/>
          </ac:picMkLst>
        </pc:picChg>
        <pc:picChg chg="add mod">
          <ac:chgData name="Baskoro Adi Pratomo" userId="522981b3-5acf-44cc-af0b-3755b45e24ee" providerId="ADAL" clId="{8FB0E8B8-E8A6-4F30-B8B8-F35B498A7814}" dt="2021-09-05T15:02:36.293" v="1962" actId="1076"/>
          <ac:picMkLst>
            <pc:docMk/>
            <pc:sldMk cId="1722739924" sldId="267"/>
            <ac:picMk id="15" creationId="{E78D7AA8-CA0E-46F8-BDC4-D9AC2EF226BF}"/>
          </ac:picMkLst>
        </pc:picChg>
        <pc:picChg chg="add mod">
          <ac:chgData name="Baskoro Adi Pratomo" userId="522981b3-5acf-44cc-af0b-3755b45e24ee" providerId="ADAL" clId="{8FB0E8B8-E8A6-4F30-B8B8-F35B498A7814}" dt="2021-09-05T15:02:36.293" v="1962" actId="1076"/>
          <ac:picMkLst>
            <pc:docMk/>
            <pc:sldMk cId="1722739924" sldId="267"/>
            <ac:picMk id="16" creationId="{E616E488-9552-4CFA-996B-2B7C33C02E7E}"/>
          </ac:picMkLst>
        </pc:picChg>
      </pc:sldChg>
      <pc:sldChg chg="addSp modSp new mod">
        <pc:chgData name="Baskoro Adi Pratomo" userId="522981b3-5acf-44cc-af0b-3755b45e24ee" providerId="ADAL" clId="{8FB0E8B8-E8A6-4F30-B8B8-F35B498A7814}" dt="2021-09-07T16:25:01.960" v="7283" actId="1076"/>
        <pc:sldMkLst>
          <pc:docMk/>
          <pc:sldMk cId="587550935" sldId="268"/>
        </pc:sldMkLst>
        <pc:spChg chg="mod">
          <ac:chgData name="Baskoro Adi Pratomo" userId="522981b3-5acf-44cc-af0b-3755b45e24ee" providerId="ADAL" clId="{8FB0E8B8-E8A6-4F30-B8B8-F35B498A7814}" dt="2021-08-26T10:17:33.055" v="428" actId="20577"/>
          <ac:spMkLst>
            <pc:docMk/>
            <pc:sldMk cId="587550935" sldId="268"/>
            <ac:spMk id="2" creationId="{45780F79-9ED8-4180-AD58-2623F1AF4F6D}"/>
          </ac:spMkLst>
        </pc:spChg>
        <pc:spChg chg="mod">
          <ac:chgData name="Baskoro Adi Pratomo" userId="522981b3-5acf-44cc-af0b-3755b45e24ee" providerId="ADAL" clId="{8FB0E8B8-E8A6-4F30-B8B8-F35B498A7814}" dt="2021-09-07T14:30:22.648" v="4172" actId="20577"/>
          <ac:spMkLst>
            <pc:docMk/>
            <pc:sldMk cId="587550935" sldId="268"/>
            <ac:spMk id="3" creationId="{F7645EBF-7F62-49E9-88D4-9C16F10D68A7}"/>
          </ac:spMkLst>
        </pc:spChg>
        <pc:spChg chg="add mod">
          <ac:chgData name="Baskoro Adi Pratomo" userId="522981b3-5acf-44cc-af0b-3755b45e24ee" providerId="ADAL" clId="{8FB0E8B8-E8A6-4F30-B8B8-F35B498A7814}" dt="2021-09-07T16:25:01.960" v="7283" actId="1076"/>
          <ac:spMkLst>
            <pc:docMk/>
            <pc:sldMk cId="587550935" sldId="268"/>
            <ac:spMk id="6" creationId="{F1A9E4E6-E3FB-4F31-B4C5-CF9802C4C7DF}"/>
          </ac:spMkLst>
        </pc:spChg>
        <pc:picChg chg="add mod">
          <ac:chgData name="Baskoro Adi Pratomo" userId="522981b3-5acf-44cc-af0b-3755b45e24ee" providerId="ADAL" clId="{8FB0E8B8-E8A6-4F30-B8B8-F35B498A7814}" dt="2021-09-07T14:28:12.557" v="3992" actId="1076"/>
          <ac:picMkLst>
            <pc:docMk/>
            <pc:sldMk cId="587550935" sldId="268"/>
            <ac:picMk id="5" creationId="{759568F8-A7E5-4F38-949E-5E2612995B60}"/>
          </ac:picMkLst>
        </pc:picChg>
      </pc:sldChg>
      <pc:sldChg chg="addSp delSp modSp new mod modClrScheme chgLayout">
        <pc:chgData name="Baskoro Adi Pratomo" userId="522981b3-5acf-44cc-af0b-3755b45e24ee" providerId="ADAL" clId="{8FB0E8B8-E8A6-4F30-B8B8-F35B498A7814}" dt="2021-08-26T10:19:13.007" v="477" actId="20577"/>
        <pc:sldMkLst>
          <pc:docMk/>
          <pc:sldMk cId="1248805109" sldId="269"/>
        </pc:sldMkLst>
        <pc:spChg chg="del mod ord">
          <ac:chgData name="Baskoro Adi Pratomo" userId="522981b3-5acf-44cc-af0b-3755b45e24ee" providerId="ADAL" clId="{8FB0E8B8-E8A6-4F30-B8B8-F35B498A7814}" dt="2021-08-26T10:18:58.461" v="430" actId="700"/>
          <ac:spMkLst>
            <pc:docMk/>
            <pc:sldMk cId="1248805109" sldId="269"/>
            <ac:spMk id="2" creationId="{F93F4230-69F6-4C7C-B5CE-9584111ED9AE}"/>
          </ac:spMkLst>
        </pc:spChg>
        <pc:spChg chg="del mod ord">
          <ac:chgData name="Baskoro Adi Pratomo" userId="522981b3-5acf-44cc-af0b-3755b45e24ee" providerId="ADAL" clId="{8FB0E8B8-E8A6-4F30-B8B8-F35B498A7814}" dt="2021-08-26T10:18:58.461" v="430" actId="700"/>
          <ac:spMkLst>
            <pc:docMk/>
            <pc:sldMk cId="1248805109" sldId="269"/>
            <ac:spMk id="3" creationId="{EFDC47B7-492D-47C6-BE08-24A3F73A7BAE}"/>
          </ac:spMkLst>
        </pc:spChg>
        <pc:spChg chg="add mod ord">
          <ac:chgData name="Baskoro Adi Pratomo" userId="522981b3-5acf-44cc-af0b-3755b45e24ee" providerId="ADAL" clId="{8FB0E8B8-E8A6-4F30-B8B8-F35B498A7814}" dt="2021-08-26T10:19:13.007" v="477" actId="20577"/>
          <ac:spMkLst>
            <pc:docMk/>
            <pc:sldMk cId="1248805109" sldId="269"/>
            <ac:spMk id="4" creationId="{7A2FFF4A-3458-4B40-B25A-5417E8A391F6}"/>
          </ac:spMkLst>
        </pc:spChg>
        <pc:spChg chg="add mod ord">
          <ac:chgData name="Baskoro Adi Pratomo" userId="522981b3-5acf-44cc-af0b-3755b45e24ee" providerId="ADAL" clId="{8FB0E8B8-E8A6-4F30-B8B8-F35B498A7814}" dt="2021-08-26T10:18:58.461" v="430" actId="700"/>
          <ac:spMkLst>
            <pc:docMk/>
            <pc:sldMk cId="1248805109" sldId="269"/>
            <ac:spMk id="5" creationId="{ECB5E955-D9F2-4F65-BA24-1387774F5F7B}"/>
          </ac:spMkLst>
        </pc:spChg>
      </pc:sldChg>
      <pc:sldChg chg="addSp delSp modSp new mod modClrScheme chgLayout">
        <pc:chgData name="Baskoro Adi Pratomo" userId="522981b3-5acf-44cc-af0b-3755b45e24ee" providerId="ADAL" clId="{8FB0E8B8-E8A6-4F30-B8B8-F35B498A7814}" dt="2021-09-07T15:56:35.356" v="6767" actId="6549"/>
        <pc:sldMkLst>
          <pc:docMk/>
          <pc:sldMk cId="797406480" sldId="270"/>
        </pc:sldMkLst>
        <pc:spChg chg="del mod ord">
          <ac:chgData name="Baskoro Adi Pratomo" userId="522981b3-5acf-44cc-af0b-3755b45e24ee" providerId="ADAL" clId="{8FB0E8B8-E8A6-4F30-B8B8-F35B498A7814}" dt="2021-08-26T10:19:37.089" v="479" actId="700"/>
          <ac:spMkLst>
            <pc:docMk/>
            <pc:sldMk cId="797406480" sldId="270"/>
            <ac:spMk id="2" creationId="{D35B4F3D-680E-4DAF-BCFC-C12C1C987337}"/>
          </ac:spMkLst>
        </pc:spChg>
        <pc:spChg chg="del mod ord">
          <ac:chgData name="Baskoro Adi Pratomo" userId="522981b3-5acf-44cc-af0b-3755b45e24ee" providerId="ADAL" clId="{8FB0E8B8-E8A6-4F30-B8B8-F35B498A7814}" dt="2021-08-26T10:19:37.089" v="479" actId="700"/>
          <ac:spMkLst>
            <pc:docMk/>
            <pc:sldMk cId="797406480" sldId="270"/>
            <ac:spMk id="3" creationId="{CEB9D0C0-3481-4F67-93C8-3D271CDBFA23}"/>
          </ac:spMkLst>
        </pc:spChg>
        <pc:spChg chg="add mod ord">
          <ac:chgData name="Baskoro Adi Pratomo" userId="522981b3-5acf-44cc-af0b-3755b45e24ee" providerId="ADAL" clId="{8FB0E8B8-E8A6-4F30-B8B8-F35B498A7814}" dt="2021-09-07T15:01:35.696" v="4718" actId="404"/>
          <ac:spMkLst>
            <pc:docMk/>
            <pc:sldMk cId="797406480" sldId="270"/>
            <ac:spMk id="4" creationId="{BE652F86-F846-4A9E-88D6-EC5C5224ECEF}"/>
          </ac:spMkLst>
        </pc:spChg>
        <pc:spChg chg="add mod ord">
          <ac:chgData name="Baskoro Adi Pratomo" userId="522981b3-5acf-44cc-af0b-3755b45e24ee" providerId="ADAL" clId="{8FB0E8B8-E8A6-4F30-B8B8-F35B498A7814}" dt="2021-09-07T15:56:35.356" v="6767" actId="6549"/>
          <ac:spMkLst>
            <pc:docMk/>
            <pc:sldMk cId="797406480" sldId="270"/>
            <ac:spMk id="5" creationId="{2BC05E55-369F-4080-BB96-FFCFE71130D4}"/>
          </ac:spMkLst>
        </pc:spChg>
      </pc:sldChg>
      <pc:sldChg chg="modSp new mod">
        <pc:chgData name="Baskoro Adi Pratomo" userId="522981b3-5acf-44cc-af0b-3755b45e24ee" providerId="ADAL" clId="{8FB0E8B8-E8A6-4F30-B8B8-F35B498A7814}" dt="2021-09-07T15:13:29.812" v="5627" actId="20577"/>
        <pc:sldMkLst>
          <pc:docMk/>
          <pc:sldMk cId="4108250951" sldId="271"/>
        </pc:sldMkLst>
        <pc:spChg chg="mod">
          <ac:chgData name="Baskoro Adi Pratomo" userId="522981b3-5acf-44cc-af0b-3755b45e24ee" providerId="ADAL" clId="{8FB0E8B8-E8A6-4F30-B8B8-F35B498A7814}" dt="2021-08-26T10:33:27.277" v="520" actId="20577"/>
          <ac:spMkLst>
            <pc:docMk/>
            <pc:sldMk cId="4108250951" sldId="271"/>
            <ac:spMk id="2" creationId="{8689A8C0-CB16-4F1C-8C9D-24D7A79F9546}"/>
          </ac:spMkLst>
        </pc:spChg>
        <pc:spChg chg="mod">
          <ac:chgData name="Baskoro Adi Pratomo" userId="522981b3-5acf-44cc-af0b-3755b45e24ee" providerId="ADAL" clId="{8FB0E8B8-E8A6-4F30-B8B8-F35B498A7814}" dt="2021-09-07T15:13:29.812" v="5627" actId="20577"/>
          <ac:spMkLst>
            <pc:docMk/>
            <pc:sldMk cId="4108250951" sldId="271"/>
            <ac:spMk id="3" creationId="{BFAB7A16-35A0-46AF-97BB-4E45FD0D38F3}"/>
          </ac:spMkLst>
        </pc:spChg>
      </pc:sldChg>
      <pc:sldChg chg="addSp delSp modSp new mod setBg modAnim">
        <pc:chgData name="Baskoro Adi Pratomo" userId="522981b3-5acf-44cc-af0b-3755b45e24ee" providerId="ADAL" clId="{8FB0E8B8-E8A6-4F30-B8B8-F35B498A7814}" dt="2021-09-15T08:11:10.318" v="8688"/>
        <pc:sldMkLst>
          <pc:docMk/>
          <pc:sldMk cId="523103514" sldId="272"/>
        </pc:sldMkLst>
        <pc:spChg chg="mod">
          <ac:chgData name="Baskoro Adi Pratomo" userId="522981b3-5acf-44cc-af0b-3755b45e24ee" providerId="ADAL" clId="{8FB0E8B8-E8A6-4F30-B8B8-F35B498A7814}" dt="2021-09-07T15:26:25.699" v="5969" actId="20577"/>
          <ac:spMkLst>
            <pc:docMk/>
            <pc:sldMk cId="523103514" sldId="272"/>
            <ac:spMk id="2" creationId="{4AB9F4EF-82C8-4B3C-9C7A-4344E89A8D37}"/>
          </ac:spMkLst>
        </pc:spChg>
        <pc:spChg chg="mod">
          <ac:chgData name="Baskoro Adi Pratomo" userId="522981b3-5acf-44cc-af0b-3755b45e24ee" providerId="ADAL" clId="{8FB0E8B8-E8A6-4F30-B8B8-F35B498A7814}" dt="2021-09-07T15:29:11.156" v="6095" actId="20577"/>
          <ac:spMkLst>
            <pc:docMk/>
            <pc:sldMk cId="523103514" sldId="272"/>
            <ac:spMk id="3" creationId="{8D459153-DC1A-40A6-89E9-1D9A989E6DEF}"/>
          </ac:spMkLst>
        </pc:spChg>
        <pc:picChg chg="add del mod ord modVis replST">
          <ac:chgData name="Baskoro Adi Pratomo" userId="522981b3-5acf-44cc-af0b-3755b45e24ee" providerId="ADAL" clId="{8FB0E8B8-E8A6-4F30-B8B8-F35B498A7814}" dt="2021-09-15T08:11:10.317" v="8685"/>
          <ac:picMkLst>
            <pc:docMk/>
            <pc:sldMk cId="523103514" sldId="272"/>
            <ac:picMk id="5" creationId="{3044F862-D00E-4E6A-A546-022D6A762633}"/>
          </ac:picMkLst>
        </pc:picChg>
        <pc:picChg chg="add mod ord modVis replST">
          <ac:chgData name="Baskoro Adi Pratomo" userId="522981b3-5acf-44cc-af0b-3755b45e24ee" providerId="ADAL" clId="{8FB0E8B8-E8A6-4F30-B8B8-F35B498A7814}" dt="2021-09-15T08:11:10.318" v="8687"/>
          <ac:picMkLst>
            <pc:docMk/>
            <pc:sldMk cId="523103514" sldId="272"/>
            <ac:picMk id="6" creationId="{68F9F8DF-132B-4EF5-8EFE-7DD4F7A377F5}"/>
          </ac:picMkLst>
        </pc:picChg>
      </pc:sldChg>
      <pc:sldChg chg="modSp new del mod">
        <pc:chgData name="Baskoro Adi Pratomo" userId="522981b3-5acf-44cc-af0b-3755b45e24ee" providerId="ADAL" clId="{8FB0E8B8-E8A6-4F30-B8B8-F35B498A7814}" dt="2021-09-07T15:29:33.984" v="6107" actId="2696"/>
        <pc:sldMkLst>
          <pc:docMk/>
          <pc:sldMk cId="1074322976" sldId="273"/>
        </pc:sldMkLst>
        <pc:spChg chg="mod">
          <ac:chgData name="Baskoro Adi Pratomo" userId="522981b3-5acf-44cc-af0b-3755b45e24ee" providerId="ADAL" clId="{8FB0E8B8-E8A6-4F30-B8B8-F35B498A7814}" dt="2021-08-26T10:35:59.092" v="567" actId="20577"/>
          <ac:spMkLst>
            <pc:docMk/>
            <pc:sldMk cId="1074322976" sldId="273"/>
            <ac:spMk id="2" creationId="{01E54507-8527-4DFA-8D6D-2BB15E437FBD}"/>
          </ac:spMkLst>
        </pc:spChg>
      </pc:sldChg>
      <pc:sldChg chg="modSp new mod modAnim">
        <pc:chgData name="Baskoro Adi Pratomo" userId="522981b3-5acf-44cc-af0b-3755b45e24ee" providerId="ADAL" clId="{8FB0E8B8-E8A6-4F30-B8B8-F35B498A7814}" dt="2021-09-07T16:34:29.383" v="7644"/>
        <pc:sldMkLst>
          <pc:docMk/>
          <pc:sldMk cId="1945065932" sldId="274"/>
        </pc:sldMkLst>
        <pc:spChg chg="mod">
          <ac:chgData name="Baskoro Adi Pratomo" userId="522981b3-5acf-44cc-af0b-3755b45e24ee" providerId="ADAL" clId="{8FB0E8B8-E8A6-4F30-B8B8-F35B498A7814}" dt="2021-08-26T10:36:21.535" v="605" actId="20577"/>
          <ac:spMkLst>
            <pc:docMk/>
            <pc:sldMk cId="1945065932" sldId="274"/>
            <ac:spMk id="2" creationId="{0945E1CE-D108-49E5-9AC3-93E1A83A26A5}"/>
          </ac:spMkLst>
        </pc:spChg>
        <pc:spChg chg="mod">
          <ac:chgData name="Baskoro Adi Pratomo" userId="522981b3-5acf-44cc-af0b-3755b45e24ee" providerId="ADAL" clId="{8FB0E8B8-E8A6-4F30-B8B8-F35B498A7814}" dt="2021-09-07T15:41:04.730" v="6749" actId="20577"/>
          <ac:spMkLst>
            <pc:docMk/>
            <pc:sldMk cId="1945065932" sldId="274"/>
            <ac:spMk id="3" creationId="{F46BE144-811E-4E27-8AFD-090A5EAABB99}"/>
          </ac:spMkLst>
        </pc:spChg>
      </pc:sldChg>
      <pc:sldChg chg="modSp new mod modAnim">
        <pc:chgData name="Baskoro Adi Pratomo" userId="522981b3-5acf-44cc-af0b-3755b45e24ee" providerId="ADAL" clId="{8FB0E8B8-E8A6-4F30-B8B8-F35B498A7814}" dt="2021-09-07T16:34:38.401" v="7645"/>
        <pc:sldMkLst>
          <pc:docMk/>
          <pc:sldMk cId="3213587306" sldId="275"/>
        </pc:sldMkLst>
        <pc:spChg chg="mod">
          <ac:chgData name="Baskoro Adi Pratomo" userId="522981b3-5acf-44cc-af0b-3755b45e24ee" providerId="ADAL" clId="{8FB0E8B8-E8A6-4F30-B8B8-F35B498A7814}" dt="2021-08-26T11:24:56.526" v="621" actId="20577"/>
          <ac:spMkLst>
            <pc:docMk/>
            <pc:sldMk cId="3213587306" sldId="275"/>
            <ac:spMk id="2" creationId="{BB06197C-80E7-4F76-8A95-17672D6FB575}"/>
          </ac:spMkLst>
        </pc:spChg>
        <pc:spChg chg="mod">
          <ac:chgData name="Baskoro Adi Pratomo" userId="522981b3-5acf-44cc-af0b-3755b45e24ee" providerId="ADAL" clId="{8FB0E8B8-E8A6-4F30-B8B8-F35B498A7814}" dt="2021-09-07T16:02:47.336" v="7024" actId="20577"/>
          <ac:spMkLst>
            <pc:docMk/>
            <pc:sldMk cId="3213587306" sldId="275"/>
            <ac:spMk id="3" creationId="{6432AC9A-0FC0-4EF9-A13D-7F4AFA4A7049}"/>
          </ac:spMkLst>
        </pc:spChg>
      </pc:sldChg>
      <pc:sldChg chg="addSp modSp new mod modAnim">
        <pc:chgData name="Baskoro Adi Pratomo" userId="522981b3-5acf-44cc-af0b-3755b45e24ee" providerId="ADAL" clId="{8FB0E8B8-E8A6-4F30-B8B8-F35B498A7814}" dt="2021-09-07T16:34:52.243" v="7648"/>
        <pc:sldMkLst>
          <pc:docMk/>
          <pc:sldMk cId="2650812985" sldId="276"/>
        </pc:sldMkLst>
        <pc:spChg chg="mod">
          <ac:chgData name="Baskoro Adi Pratomo" userId="522981b3-5acf-44cc-af0b-3755b45e24ee" providerId="ADAL" clId="{8FB0E8B8-E8A6-4F30-B8B8-F35B498A7814}" dt="2021-08-26T11:25:37.405" v="634" actId="20577"/>
          <ac:spMkLst>
            <pc:docMk/>
            <pc:sldMk cId="2650812985" sldId="276"/>
            <ac:spMk id="2" creationId="{6E839608-CC10-481C-9B8A-4539AF313D43}"/>
          </ac:spMkLst>
        </pc:spChg>
        <pc:spChg chg="mod">
          <ac:chgData name="Baskoro Adi Pratomo" userId="522981b3-5acf-44cc-af0b-3755b45e24ee" providerId="ADAL" clId="{8FB0E8B8-E8A6-4F30-B8B8-F35B498A7814}" dt="2021-09-07T16:21:18.304" v="7212" actId="14"/>
          <ac:spMkLst>
            <pc:docMk/>
            <pc:sldMk cId="2650812985" sldId="276"/>
            <ac:spMk id="3" creationId="{A6AB9AF1-63EE-4074-8D8E-882D0C43B6F6}"/>
          </ac:spMkLst>
        </pc:spChg>
        <pc:spChg chg="add mod">
          <ac:chgData name="Baskoro Adi Pratomo" userId="522981b3-5acf-44cc-af0b-3755b45e24ee" providerId="ADAL" clId="{8FB0E8B8-E8A6-4F30-B8B8-F35B498A7814}" dt="2021-09-07T16:25:26.479" v="7289" actId="1076"/>
          <ac:spMkLst>
            <pc:docMk/>
            <pc:sldMk cId="2650812985" sldId="276"/>
            <ac:spMk id="6" creationId="{2D86CCF0-76E4-4FF4-B79B-911D42F89788}"/>
          </ac:spMkLst>
        </pc:spChg>
        <pc:picChg chg="add mod">
          <ac:chgData name="Baskoro Adi Pratomo" userId="522981b3-5acf-44cc-af0b-3755b45e24ee" providerId="ADAL" clId="{8FB0E8B8-E8A6-4F30-B8B8-F35B498A7814}" dt="2021-09-07T16:25:22.365" v="7288" actId="1076"/>
          <ac:picMkLst>
            <pc:docMk/>
            <pc:sldMk cId="2650812985" sldId="276"/>
            <ac:picMk id="5" creationId="{19A8B1E1-0E3D-4409-9490-8835C8875A5B}"/>
          </ac:picMkLst>
        </pc:picChg>
      </pc:sldChg>
      <pc:sldChg chg="modSp new mod">
        <pc:chgData name="Baskoro Adi Pratomo" userId="522981b3-5acf-44cc-af0b-3755b45e24ee" providerId="ADAL" clId="{8FB0E8B8-E8A6-4F30-B8B8-F35B498A7814}" dt="2021-09-07T16:18:20.352" v="7130" actId="20577"/>
        <pc:sldMkLst>
          <pc:docMk/>
          <pc:sldMk cId="3135430009" sldId="277"/>
        </pc:sldMkLst>
        <pc:spChg chg="mod">
          <ac:chgData name="Baskoro Adi Pratomo" userId="522981b3-5acf-44cc-af0b-3755b45e24ee" providerId="ADAL" clId="{8FB0E8B8-E8A6-4F30-B8B8-F35B498A7814}" dt="2021-08-26T11:25:51.321" v="665" actId="20577"/>
          <ac:spMkLst>
            <pc:docMk/>
            <pc:sldMk cId="3135430009" sldId="277"/>
            <ac:spMk id="2" creationId="{5724C33A-E7B0-4E68-BE07-E23162A20D13}"/>
          </ac:spMkLst>
        </pc:spChg>
        <pc:spChg chg="mod">
          <ac:chgData name="Baskoro Adi Pratomo" userId="522981b3-5acf-44cc-af0b-3755b45e24ee" providerId="ADAL" clId="{8FB0E8B8-E8A6-4F30-B8B8-F35B498A7814}" dt="2021-09-07T16:18:20.352" v="7130" actId="20577"/>
          <ac:spMkLst>
            <pc:docMk/>
            <pc:sldMk cId="3135430009" sldId="277"/>
            <ac:spMk id="3" creationId="{FC477A7E-2729-433B-9BBF-AD2619C1B756}"/>
          </ac:spMkLst>
        </pc:spChg>
      </pc:sldChg>
      <pc:sldChg chg="modSp new mod modAnim">
        <pc:chgData name="Baskoro Adi Pratomo" userId="522981b3-5acf-44cc-af0b-3755b45e24ee" providerId="ADAL" clId="{8FB0E8B8-E8A6-4F30-B8B8-F35B498A7814}" dt="2021-09-07T16:32:51.855" v="7625"/>
        <pc:sldMkLst>
          <pc:docMk/>
          <pc:sldMk cId="2883340618" sldId="278"/>
        </pc:sldMkLst>
        <pc:spChg chg="mod">
          <ac:chgData name="Baskoro Adi Pratomo" userId="522981b3-5acf-44cc-af0b-3755b45e24ee" providerId="ADAL" clId="{8FB0E8B8-E8A6-4F30-B8B8-F35B498A7814}" dt="2021-09-07T13:51:02.406" v="2894" actId="20577"/>
          <ac:spMkLst>
            <pc:docMk/>
            <pc:sldMk cId="2883340618" sldId="278"/>
            <ac:spMk id="2" creationId="{7AAB8A5E-ADE9-4055-87FB-96F71B72FACD}"/>
          </ac:spMkLst>
        </pc:spChg>
        <pc:spChg chg="mod">
          <ac:chgData name="Baskoro Adi Pratomo" userId="522981b3-5acf-44cc-af0b-3755b45e24ee" providerId="ADAL" clId="{8FB0E8B8-E8A6-4F30-B8B8-F35B498A7814}" dt="2021-09-07T13:58:20.192" v="3257" actId="20577"/>
          <ac:spMkLst>
            <pc:docMk/>
            <pc:sldMk cId="2883340618" sldId="278"/>
            <ac:spMk id="3" creationId="{36B561D5-F59B-4366-84FD-DE92B3D1E8F4}"/>
          </ac:spMkLst>
        </pc:spChg>
      </pc:sldChg>
      <pc:sldChg chg="addSp delSp modSp new del mod modClrScheme chgLayout">
        <pc:chgData name="Baskoro Adi Pratomo" userId="522981b3-5acf-44cc-af0b-3755b45e24ee" providerId="ADAL" clId="{8FB0E8B8-E8A6-4F30-B8B8-F35B498A7814}" dt="2021-09-05T15:11:11.738" v="2120" actId="47"/>
        <pc:sldMkLst>
          <pc:docMk/>
          <pc:sldMk cId="2958783525" sldId="278"/>
        </pc:sldMkLst>
        <pc:spChg chg="del mod ord">
          <ac:chgData name="Baskoro Adi Pratomo" userId="522981b3-5acf-44cc-af0b-3755b45e24ee" providerId="ADAL" clId="{8FB0E8B8-E8A6-4F30-B8B8-F35B498A7814}" dt="2021-08-26T11:52:19.796" v="668" actId="700"/>
          <ac:spMkLst>
            <pc:docMk/>
            <pc:sldMk cId="2958783525" sldId="278"/>
            <ac:spMk id="2" creationId="{F22DB543-067C-41A1-9049-C714080D55AC}"/>
          </ac:spMkLst>
        </pc:spChg>
        <pc:spChg chg="del mod ord">
          <ac:chgData name="Baskoro Adi Pratomo" userId="522981b3-5acf-44cc-af0b-3755b45e24ee" providerId="ADAL" clId="{8FB0E8B8-E8A6-4F30-B8B8-F35B498A7814}" dt="2021-08-26T11:52:19.796" v="668" actId="700"/>
          <ac:spMkLst>
            <pc:docMk/>
            <pc:sldMk cId="2958783525" sldId="278"/>
            <ac:spMk id="3" creationId="{C524CD94-5A2C-4DA9-8626-E3E5BD41116C}"/>
          </ac:spMkLst>
        </pc:spChg>
        <pc:spChg chg="add mod ord">
          <ac:chgData name="Baskoro Adi Pratomo" userId="522981b3-5acf-44cc-af0b-3755b45e24ee" providerId="ADAL" clId="{8FB0E8B8-E8A6-4F30-B8B8-F35B498A7814}" dt="2021-08-26T11:52:26.885" v="694" actId="20577"/>
          <ac:spMkLst>
            <pc:docMk/>
            <pc:sldMk cId="2958783525" sldId="278"/>
            <ac:spMk id="4" creationId="{D283C015-1B64-4D26-A2BB-59A54F183D28}"/>
          </ac:spMkLst>
        </pc:spChg>
        <pc:spChg chg="add mod ord">
          <ac:chgData name="Baskoro Adi Pratomo" userId="522981b3-5acf-44cc-af0b-3755b45e24ee" providerId="ADAL" clId="{8FB0E8B8-E8A6-4F30-B8B8-F35B498A7814}" dt="2021-08-26T11:52:19.796" v="668" actId="700"/>
          <ac:spMkLst>
            <pc:docMk/>
            <pc:sldMk cId="2958783525" sldId="278"/>
            <ac:spMk id="5" creationId="{892209F8-F45E-4945-9D85-08D37C5D2023}"/>
          </ac:spMkLst>
        </pc:spChg>
      </pc:sldChg>
      <pc:sldChg chg="addSp modSp new mod">
        <pc:chgData name="Baskoro Adi Pratomo" userId="522981b3-5acf-44cc-af0b-3755b45e24ee" providerId="ADAL" clId="{8FB0E8B8-E8A6-4F30-B8B8-F35B498A7814}" dt="2021-09-07T16:24:54.170" v="7281" actId="1076"/>
        <pc:sldMkLst>
          <pc:docMk/>
          <pc:sldMk cId="2569375757" sldId="279"/>
        </pc:sldMkLst>
        <pc:spChg chg="mod">
          <ac:chgData name="Baskoro Adi Pratomo" userId="522981b3-5acf-44cc-af0b-3755b45e24ee" providerId="ADAL" clId="{8FB0E8B8-E8A6-4F30-B8B8-F35B498A7814}" dt="2021-09-07T14:11:38.228" v="3532" actId="20577"/>
          <ac:spMkLst>
            <pc:docMk/>
            <pc:sldMk cId="2569375757" sldId="279"/>
            <ac:spMk id="2" creationId="{181DD85F-AF2B-4A8A-AE4A-FC51D2A3B51B}"/>
          </ac:spMkLst>
        </pc:spChg>
        <pc:spChg chg="mod">
          <ac:chgData name="Baskoro Adi Pratomo" userId="522981b3-5acf-44cc-af0b-3755b45e24ee" providerId="ADAL" clId="{8FB0E8B8-E8A6-4F30-B8B8-F35B498A7814}" dt="2021-09-07T14:15:17.927" v="3680" actId="20577"/>
          <ac:spMkLst>
            <pc:docMk/>
            <pc:sldMk cId="2569375757" sldId="279"/>
            <ac:spMk id="3" creationId="{EF4D4BD8-37D4-4D75-97D4-59E5595FCF10}"/>
          </ac:spMkLst>
        </pc:spChg>
        <pc:spChg chg="add mod">
          <ac:chgData name="Baskoro Adi Pratomo" userId="522981b3-5acf-44cc-af0b-3755b45e24ee" providerId="ADAL" clId="{8FB0E8B8-E8A6-4F30-B8B8-F35B498A7814}" dt="2021-09-07T16:24:54.170" v="7281" actId="1076"/>
          <ac:spMkLst>
            <pc:docMk/>
            <pc:sldMk cId="2569375757" sldId="279"/>
            <ac:spMk id="6" creationId="{0936E50E-9665-49FC-9DDF-5D51B531053C}"/>
          </ac:spMkLst>
        </pc:spChg>
        <pc:picChg chg="add mod">
          <ac:chgData name="Baskoro Adi Pratomo" userId="522981b3-5acf-44cc-af0b-3755b45e24ee" providerId="ADAL" clId="{8FB0E8B8-E8A6-4F30-B8B8-F35B498A7814}" dt="2021-09-07T14:16:01.461" v="3685" actId="1076"/>
          <ac:picMkLst>
            <pc:docMk/>
            <pc:sldMk cId="2569375757" sldId="279"/>
            <ac:picMk id="5" creationId="{319B17BD-1A9F-4B5C-AE05-BBB649D94A8A}"/>
          </ac:picMkLst>
        </pc:picChg>
      </pc:sldChg>
      <pc:sldChg chg="new del">
        <pc:chgData name="Baskoro Adi Pratomo" userId="522981b3-5acf-44cc-af0b-3755b45e24ee" providerId="ADAL" clId="{8FB0E8B8-E8A6-4F30-B8B8-F35B498A7814}" dt="2021-09-05T15:11:13.098" v="2121" actId="47"/>
        <pc:sldMkLst>
          <pc:docMk/>
          <pc:sldMk cId="3007723115" sldId="279"/>
        </pc:sldMkLst>
      </pc:sldChg>
      <pc:sldChg chg="modSp add del mod ord modTransition">
        <pc:chgData name="Baskoro Adi Pratomo" userId="522981b3-5acf-44cc-af0b-3755b45e24ee" providerId="ADAL" clId="{8FB0E8B8-E8A6-4F30-B8B8-F35B498A7814}" dt="2021-09-05T14:57:57.183" v="1799" actId="2696"/>
        <pc:sldMkLst>
          <pc:docMk/>
          <pc:sldMk cId="254649349" sldId="280"/>
        </pc:sldMkLst>
        <pc:picChg chg="mod">
          <ac:chgData name="Baskoro Adi Pratomo" userId="522981b3-5acf-44cc-af0b-3755b45e24ee" providerId="ADAL" clId="{8FB0E8B8-E8A6-4F30-B8B8-F35B498A7814}" dt="2021-09-05T14:57:57.058" v="1794"/>
          <ac:picMkLst>
            <pc:docMk/>
            <pc:sldMk cId="254649349" sldId="280"/>
            <ac:picMk id="10" creationId="{3404C868-B3FB-4134-AF80-3349F92680B6}"/>
          </ac:picMkLst>
        </pc:picChg>
        <pc:picChg chg="mod">
          <ac:chgData name="Baskoro Adi Pratomo" userId="522981b3-5acf-44cc-af0b-3755b45e24ee" providerId="ADAL" clId="{8FB0E8B8-E8A6-4F30-B8B8-F35B498A7814}" dt="2021-09-05T14:57:57.058" v="1796"/>
          <ac:picMkLst>
            <pc:docMk/>
            <pc:sldMk cId="254649349" sldId="280"/>
            <ac:picMk id="12" creationId="{B51A7D94-9CF1-4CDC-B7C6-6EF8A32D0050}"/>
          </ac:picMkLst>
        </pc:picChg>
        <pc:picChg chg="mod">
          <ac:chgData name="Baskoro Adi Pratomo" userId="522981b3-5acf-44cc-af0b-3755b45e24ee" providerId="ADAL" clId="{8FB0E8B8-E8A6-4F30-B8B8-F35B498A7814}" dt="2021-09-05T14:57:57.059" v="1798"/>
          <ac:picMkLst>
            <pc:docMk/>
            <pc:sldMk cId="254649349" sldId="280"/>
            <ac:picMk id="15" creationId="{E78D7AA8-CA0E-46F8-BDC4-D9AC2EF226BF}"/>
          </ac:picMkLst>
        </pc:picChg>
      </pc:sldChg>
      <pc:sldChg chg="modSp add del mod ord modTransition">
        <pc:chgData name="Baskoro Adi Pratomo" userId="522981b3-5acf-44cc-af0b-3755b45e24ee" providerId="ADAL" clId="{8FB0E8B8-E8A6-4F30-B8B8-F35B498A7814}" dt="2021-09-05T15:00:37.396" v="1866" actId="2696"/>
        <pc:sldMkLst>
          <pc:docMk/>
          <pc:sldMk cId="544139699" sldId="280"/>
        </pc:sldMkLst>
        <pc:picChg chg="mod">
          <ac:chgData name="Baskoro Adi Pratomo" userId="522981b3-5acf-44cc-af0b-3755b45e24ee" providerId="ADAL" clId="{8FB0E8B8-E8A6-4F30-B8B8-F35B498A7814}" dt="2021-09-05T15:00:23.846" v="1841"/>
          <ac:picMkLst>
            <pc:docMk/>
            <pc:sldMk cId="544139699" sldId="280"/>
            <ac:picMk id="10" creationId="{3404C868-B3FB-4134-AF80-3349F92680B6}"/>
          </ac:picMkLst>
        </pc:picChg>
        <pc:picChg chg="mod">
          <ac:chgData name="Baskoro Adi Pratomo" userId="522981b3-5acf-44cc-af0b-3755b45e24ee" providerId="ADAL" clId="{8FB0E8B8-E8A6-4F30-B8B8-F35B498A7814}" dt="2021-09-05T15:00:23.846" v="1843"/>
          <ac:picMkLst>
            <pc:docMk/>
            <pc:sldMk cId="544139699" sldId="280"/>
            <ac:picMk id="12" creationId="{B51A7D94-9CF1-4CDC-B7C6-6EF8A32D0050}"/>
          </ac:picMkLst>
        </pc:picChg>
        <pc:picChg chg="mod">
          <ac:chgData name="Baskoro Adi Pratomo" userId="522981b3-5acf-44cc-af0b-3755b45e24ee" providerId="ADAL" clId="{8FB0E8B8-E8A6-4F30-B8B8-F35B498A7814}" dt="2021-09-05T15:00:32.229" v="1855"/>
          <ac:picMkLst>
            <pc:docMk/>
            <pc:sldMk cId="544139699" sldId="280"/>
            <ac:picMk id="13" creationId="{FF9EB076-84C0-41D5-BC30-E27741E26CF8}"/>
          </ac:picMkLst>
        </pc:picChg>
        <pc:picChg chg="mod">
          <ac:chgData name="Baskoro Adi Pratomo" userId="522981b3-5acf-44cc-af0b-3755b45e24ee" providerId="ADAL" clId="{8FB0E8B8-E8A6-4F30-B8B8-F35B498A7814}" dt="2021-09-05T15:00:37.141" v="1859"/>
          <ac:picMkLst>
            <pc:docMk/>
            <pc:sldMk cId="544139699" sldId="280"/>
            <ac:picMk id="15" creationId="{E78D7AA8-CA0E-46F8-BDC4-D9AC2EF226BF}"/>
          </ac:picMkLst>
        </pc:picChg>
        <pc:picChg chg="mod">
          <ac:chgData name="Baskoro Adi Pratomo" userId="522981b3-5acf-44cc-af0b-3755b45e24ee" providerId="ADAL" clId="{8FB0E8B8-E8A6-4F30-B8B8-F35B498A7814}" dt="2021-09-05T15:00:37.259" v="1865"/>
          <ac:picMkLst>
            <pc:docMk/>
            <pc:sldMk cId="544139699" sldId="280"/>
            <ac:picMk id="16" creationId="{E616E488-9552-4CFA-996B-2B7C33C02E7E}"/>
          </ac:picMkLst>
        </pc:picChg>
      </pc:sldChg>
      <pc:sldChg chg="modSp new mod modAnim">
        <pc:chgData name="Baskoro Adi Pratomo" userId="522981b3-5acf-44cc-af0b-3755b45e24ee" providerId="ADAL" clId="{8FB0E8B8-E8A6-4F30-B8B8-F35B498A7814}" dt="2021-09-07T16:33:04.041" v="7627"/>
        <pc:sldMkLst>
          <pc:docMk/>
          <pc:sldMk cId="2078883614" sldId="280"/>
        </pc:sldMkLst>
        <pc:spChg chg="mod">
          <ac:chgData name="Baskoro Adi Pratomo" userId="522981b3-5acf-44cc-af0b-3755b45e24ee" providerId="ADAL" clId="{8FB0E8B8-E8A6-4F30-B8B8-F35B498A7814}" dt="2021-09-07T14:18:10.963" v="3691" actId="20577"/>
          <ac:spMkLst>
            <pc:docMk/>
            <pc:sldMk cId="2078883614" sldId="280"/>
            <ac:spMk id="2" creationId="{E50DD1D7-317A-4563-AA4F-C5734F161EDE}"/>
          </ac:spMkLst>
        </pc:spChg>
        <pc:spChg chg="mod">
          <ac:chgData name="Baskoro Adi Pratomo" userId="522981b3-5acf-44cc-af0b-3755b45e24ee" providerId="ADAL" clId="{8FB0E8B8-E8A6-4F30-B8B8-F35B498A7814}" dt="2021-09-07T14:19:29.888" v="3915" actId="20577"/>
          <ac:spMkLst>
            <pc:docMk/>
            <pc:sldMk cId="2078883614" sldId="280"/>
            <ac:spMk id="3" creationId="{677B52FA-F582-4F74-B4D2-9C170E153B6D}"/>
          </ac:spMkLst>
        </pc:spChg>
      </pc:sldChg>
      <pc:sldChg chg="modSp add del mod ord modTransition">
        <pc:chgData name="Baskoro Adi Pratomo" userId="522981b3-5acf-44cc-af0b-3755b45e24ee" providerId="ADAL" clId="{8FB0E8B8-E8A6-4F30-B8B8-F35B498A7814}" dt="2021-09-05T15:01:30.279" v="1924" actId="2696"/>
        <pc:sldMkLst>
          <pc:docMk/>
          <pc:sldMk cId="3408094828" sldId="280"/>
        </pc:sldMkLst>
        <pc:picChg chg="mod">
          <ac:chgData name="Baskoro Adi Pratomo" userId="522981b3-5acf-44cc-af0b-3755b45e24ee" providerId="ADAL" clId="{8FB0E8B8-E8A6-4F30-B8B8-F35B498A7814}" dt="2021-09-05T15:01:18.119" v="1897"/>
          <ac:picMkLst>
            <pc:docMk/>
            <pc:sldMk cId="3408094828" sldId="280"/>
            <ac:picMk id="10" creationId="{3404C868-B3FB-4134-AF80-3349F92680B6}"/>
          </ac:picMkLst>
        </pc:picChg>
        <pc:picChg chg="mod">
          <ac:chgData name="Baskoro Adi Pratomo" userId="522981b3-5acf-44cc-af0b-3755b45e24ee" providerId="ADAL" clId="{8FB0E8B8-E8A6-4F30-B8B8-F35B498A7814}" dt="2021-09-05T15:01:18.120" v="1899"/>
          <ac:picMkLst>
            <pc:docMk/>
            <pc:sldMk cId="3408094828" sldId="280"/>
            <ac:picMk id="12" creationId="{B51A7D94-9CF1-4CDC-B7C6-6EF8A32D0050}"/>
          </ac:picMkLst>
        </pc:picChg>
        <pc:picChg chg="mod">
          <ac:chgData name="Baskoro Adi Pratomo" userId="522981b3-5acf-44cc-af0b-3755b45e24ee" providerId="ADAL" clId="{8FB0E8B8-E8A6-4F30-B8B8-F35B498A7814}" dt="2021-09-05T15:01:30.039" v="1917"/>
          <ac:picMkLst>
            <pc:docMk/>
            <pc:sldMk cId="3408094828" sldId="280"/>
            <ac:picMk id="13" creationId="{FF9EB076-84C0-41D5-BC30-E27741E26CF8}"/>
          </ac:picMkLst>
        </pc:picChg>
        <pc:picChg chg="mod">
          <ac:chgData name="Baskoro Adi Pratomo" userId="522981b3-5acf-44cc-af0b-3755b45e24ee" providerId="ADAL" clId="{8FB0E8B8-E8A6-4F30-B8B8-F35B498A7814}" dt="2021-09-05T15:01:30.039" v="1915"/>
          <ac:picMkLst>
            <pc:docMk/>
            <pc:sldMk cId="3408094828" sldId="280"/>
            <ac:picMk id="15" creationId="{E78D7AA8-CA0E-46F8-BDC4-D9AC2EF226BF}"/>
          </ac:picMkLst>
        </pc:picChg>
        <pc:picChg chg="mod">
          <ac:chgData name="Baskoro Adi Pratomo" userId="522981b3-5acf-44cc-af0b-3755b45e24ee" providerId="ADAL" clId="{8FB0E8B8-E8A6-4F30-B8B8-F35B498A7814}" dt="2021-09-05T15:01:30.155" v="1923"/>
          <ac:picMkLst>
            <pc:docMk/>
            <pc:sldMk cId="3408094828" sldId="280"/>
            <ac:picMk id="16" creationId="{E616E488-9552-4CFA-996B-2B7C33C02E7E}"/>
          </ac:picMkLst>
        </pc:picChg>
      </pc:sldChg>
      <pc:sldChg chg="new del">
        <pc:chgData name="Baskoro Adi Pratomo" userId="522981b3-5acf-44cc-af0b-3755b45e24ee" providerId="ADAL" clId="{8FB0E8B8-E8A6-4F30-B8B8-F35B498A7814}" dt="2021-09-05T09:19:34.394" v="987" actId="2696"/>
        <pc:sldMkLst>
          <pc:docMk/>
          <pc:sldMk cId="4180499077" sldId="280"/>
        </pc:sldMkLst>
      </pc:sldChg>
      <pc:sldChg chg="addSp modSp new mod">
        <pc:chgData name="Baskoro Adi Pratomo" userId="522981b3-5acf-44cc-af0b-3755b45e24ee" providerId="ADAL" clId="{8FB0E8B8-E8A6-4F30-B8B8-F35B498A7814}" dt="2021-09-07T16:25:07.314" v="7285" actId="1076"/>
        <pc:sldMkLst>
          <pc:docMk/>
          <pc:sldMk cId="818914015" sldId="281"/>
        </pc:sldMkLst>
        <pc:spChg chg="mod">
          <ac:chgData name="Baskoro Adi Pratomo" userId="522981b3-5acf-44cc-af0b-3755b45e24ee" providerId="ADAL" clId="{8FB0E8B8-E8A6-4F30-B8B8-F35B498A7814}" dt="2021-09-07T14:31:04.451" v="4184"/>
          <ac:spMkLst>
            <pc:docMk/>
            <pc:sldMk cId="818914015" sldId="281"/>
            <ac:spMk id="2" creationId="{2E63D33C-D084-4B9E-94FA-C5149EC59E4E}"/>
          </ac:spMkLst>
        </pc:spChg>
        <pc:spChg chg="mod">
          <ac:chgData name="Baskoro Adi Pratomo" userId="522981b3-5acf-44cc-af0b-3755b45e24ee" providerId="ADAL" clId="{8FB0E8B8-E8A6-4F30-B8B8-F35B498A7814}" dt="2021-09-07T14:40:19.563" v="4561" actId="20577"/>
          <ac:spMkLst>
            <pc:docMk/>
            <pc:sldMk cId="818914015" sldId="281"/>
            <ac:spMk id="3" creationId="{8D818994-0334-4A0B-AB72-BF66437A866F}"/>
          </ac:spMkLst>
        </pc:spChg>
        <pc:spChg chg="add mod">
          <ac:chgData name="Baskoro Adi Pratomo" userId="522981b3-5acf-44cc-af0b-3755b45e24ee" providerId="ADAL" clId="{8FB0E8B8-E8A6-4F30-B8B8-F35B498A7814}" dt="2021-09-07T16:25:07.314" v="7285" actId="1076"/>
          <ac:spMkLst>
            <pc:docMk/>
            <pc:sldMk cId="818914015" sldId="281"/>
            <ac:spMk id="6" creationId="{6773A8F3-8796-4A9E-A6EE-6D48EAB17B8B}"/>
          </ac:spMkLst>
        </pc:spChg>
        <pc:picChg chg="add mod">
          <ac:chgData name="Baskoro Adi Pratomo" userId="522981b3-5acf-44cc-af0b-3755b45e24ee" providerId="ADAL" clId="{8FB0E8B8-E8A6-4F30-B8B8-F35B498A7814}" dt="2021-09-07T14:40:56.407" v="4568" actId="1076"/>
          <ac:picMkLst>
            <pc:docMk/>
            <pc:sldMk cId="818914015" sldId="281"/>
            <ac:picMk id="5" creationId="{63434D4D-9786-4D43-9668-66DFCA974BF4}"/>
          </ac:picMkLst>
        </pc:picChg>
      </pc:sldChg>
      <pc:sldChg chg="add del ord modTransition">
        <pc:chgData name="Baskoro Adi Pratomo" userId="522981b3-5acf-44cc-af0b-3755b45e24ee" providerId="ADAL" clId="{8FB0E8B8-E8A6-4F30-B8B8-F35B498A7814}" dt="2021-09-05T15:00:37.406" v="1867" actId="2696"/>
        <pc:sldMkLst>
          <pc:docMk/>
          <pc:sldMk cId="1247087613" sldId="281"/>
        </pc:sldMkLst>
      </pc:sldChg>
      <pc:sldChg chg="add del ord modTransition">
        <pc:chgData name="Baskoro Adi Pratomo" userId="522981b3-5acf-44cc-af0b-3755b45e24ee" providerId="ADAL" clId="{8FB0E8B8-E8A6-4F30-B8B8-F35B498A7814}" dt="2021-09-05T14:57:57.193" v="1800" actId="2696"/>
        <pc:sldMkLst>
          <pc:docMk/>
          <pc:sldMk cId="3440494672" sldId="281"/>
        </pc:sldMkLst>
      </pc:sldChg>
      <pc:sldChg chg="add del ord modTransition">
        <pc:chgData name="Baskoro Adi Pratomo" userId="522981b3-5acf-44cc-af0b-3755b45e24ee" providerId="ADAL" clId="{8FB0E8B8-E8A6-4F30-B8B8-F35B498A7814}" dt="2021-09-05T15:01:30.289" v="1925" actId="2696"/>
        <pc:sldMkLst>
          <pc:docMk/>
          <pc:sldMk cId="4020014941" sldId="281"/>
        </pc:sldMkLst>
      </pc:sldChg>
      <pc:sldChg chg="addSp delSp modSp new mod setBg">
        <pc:chgData name="Baskoro Adi Pratomo" userId="522981b3-5acf-44cc-af0b-3755b45e24ee" providerId="ADAL" clId="{8FB0E8B8-E8A6-4F30-B8B8-F35B498A7814}" dt="2021-09-15T08:11:10.312" v="8667"/>
        <pc:sldMkLst>
          <pc:docMk/>
          <pc:sldMk cId="585845197" sldId="282"/>
        </pc:sldMkLst>
        <pc:spChg chg="mod">
          <ac:chgData name="Baskoro Adi Pratomo" userId="522981b3-5acf-44cc-af0b-3755b45e24ee" providerId="ADAL" clId="{8FB0E8B8-E8A6-4F30-B8B8-F35B498A7814}" dt="2021-09-07T15:05:33.422" v="5020" actId="404"/>
          <ac:spMkLst>
            <pc:docMk/>
            <pc:sldMk cId="585845197" sldId="282"/>
            <ac:spMk id="2" creationId="{3CE4F026-D283-4B72-923B-0E0BA363608A}"/>
          </ac:spMkLst>
        </pc:spChg>
        <pc:spChg chg="mod">
          <ac:chgData name="Baskoro Adi Pratomo" userId="522981b3-5acf-44cc-af0b-3755b45e24ee" providerId="ADAL" clId="{8FB0E8B8-E8A6-4F30-B8B8-F35B498A7814}" dt="2021-09-07T15:09:29.811" v="5523" actId="20577"/>
          <ac:spMkLst>
            <pc:docMk/>
            <pc:sldMk cId="585845197" sldId="282"/>
            <ac:spMk id="3" creationId="{68347CDD-BB40-4786-B260-105F64050786}"/>
          </ac:spMkLst>
        </pc:spChg>
        <pc:picChg chg="add del mod ord replST">
          <ac:chgData name="Baskoro Adi Pratomo" userId="522981b3-5acf-44cc-af0b-3755b45e24ee" providerId="ADAL" clId="{8FB0E8B8-E8A6-4F30-B8B8-F35B498A7814}" dt="2021-09-07T15:07:06.409" v="5206"/>
          <ac:picMkLst>
            <pc:docMk/>
            <pc:sldMk cId="585845197" sldId="282"/>
            <ac:picMk id="5" creationId="{41308983-77BB-490C-896B-CEB0AA0A7B9D}"/>
          </ac:picMkLst>
        </pc:picChg>
        <pc:picChg chg="add mod ord modVis replST">
          <ac:chgData name="Baskoro Adi Pratomo" userId="522981b3-5acf-44cc-af0b-3755b45e24ee" providerId="ADAL" clId="{8FB0E8B8-E8A6-4F30-B8B8-F35B498A7814}" dt="2021-09-15T08:11:10.312" v="8666"/>
          <ac:picMkLst>
            <pc:docMk/>
            <pc:sldMk cId="585845197" sldId="282"/>
            <ac:picMk id="5" creationId="{B1ED01B9-E0CE-425E-99C0-1E14AD8C90A0}"/>
          </ac:picMkLst>
        </pc:picChg>
        <pc:picChg chg="add del mod ord replST">
          <ac:chgData name="Baskoro Adi Pratomo" userId="522981b3-5acf-44cc-af0b-3755b45e24ee" providerId="ADAL" clId="{8FB0E8B8-E8A6-4F30-B8B8-F35B498A7814}" dt="2021-09-07T15:07:06.499" v="5250"/>
          <ac:picMkLst>
            <pc:docMk/>
            <pc:sldMk cId="585845197" sldId="282"/>
            <ac:picMk id="7" creationId="{29A0383A-2C7D-458E-915C-27ACF7479BAD}"/>
          </ac:picMkLst>
        </pc:picChg>
        <pc:picChg chg="add del mod ord modVis replST">
          <ac:chgData name="Baskoro Adi Pratomo" userId="522981b3-5acf-44cc-af0b-3755b45e24ee" providerId="ADAL" clId="{8FB0E8B8-E8A6-4F30-B8B8-F35B498A7814}" dt="2021-09-15T08:11:10.312" v="8664"/>
          <ac:picMkLst>
            <pc:docMk/>
            <pc:sldMk cId="585845197" sldId="282"/>
            <ac:picMk id="9" creationId="{AB2B240F-C782-46C4-A191-8EBDD3AD85A5}"/>
          </ac:picMkLst>
        </pc:picChg>
      </pc:sldChg>
      <pc:sldChg chg="addSp delSp modSp new mod setBg modAnim">
        <pc:chgData name="Baskoro Adi Pratomo" userId="522981b3-5acf-44cc-af0b-3755b45e24ee" providerId="ADAL" clId="{8FB0E8B8-E8A6-4F30-B8B8-F35B498A7814}" dt="2021-09-15T08:11:10.306" v="8646"/>
        <pc:sldMkLst>
          <pc:docMk/>
          <pc:sldMk cId="3576933747" sldId="283"/>
        </pc:sldMkLst>
        <pc:spChg chg="mod">
          <ac:chgData name="Baskoro Adi Pratomo" userId="522981b3-5acf-44cc-af0b-3755b45e24ee" providerId="ADAL" clId="{8FB0E8B8-E8A6-4F30-B8B8-F35B498A7814}" dt="2021-09-15T06:21:51.327" v="8096" actId="20577"/>
          <ac:spMkLst>
            <pc:docMk/>
            <pc:sldMk cId="3576933747" sldId="283"/>
            <ac:spMk id="2" creationId="{738907EB-69AC-455F-938F-57CDC36A111F}"/>
          </ac:spMkLst>
        </pc:spChg>
        <pc:spChg chg="mod">
          <ac:chgData name="Baskoro Adi Pratomo" userId="522981b3-5acf-44cc-af0b-3755b45e24ee" providerId="ADAL" clId="{8FB0E8B8-E8A6-4F30-B8B8-F35B498A7814}" dt="2021-09-07T15:37:12.494" v="6512" actId="20577"/>
          <ac:spMkLst>
            <pc:docMk/>
            <pc:sldMk cId="3576933747" sldId="283"/>
            <ac:spMk id="3" creationId="{569C6810-C319-4796-A8A9-424004DE5569}"/>
          </ac:spMkLst>
        </pc:spChg>
        <pc:spChg chg="add mod">
          <ac:chgData name="Baskoro Adi Pratomo" userId="522981b3-5acf-44cc-af0b-3755b45e24ee" providerId="ADAL" clId="{8FB0E8B8-E8A6-4F30-B8B8-F35B498A7814}" dt="2021-09-07T15:38:07.449" v="6541" actId="1582"/>
          <ac:spMkLst>
            <pc:docMk/>
            <pc:sldMk cId="3576933747" sldId="283"/>
            <ac:spMk id="8" creationId="{2AEBF665-4778-4E13-BBDB-DF55DB654E4C}"/>
          </ac:spMkLst>
        </pc:spChg>
        <pc:spChg chg="add mod">
          <ac:chgData name="Baskoro Adi Pratomo" userId="522981b3-5acf-44cc-af0b-3755b45e24ee" providerId="ADAL" clId="{8FB0E8B8-E8A6-4F30-B8B8-F35B498A7814}" dt="2021-09-07T15:38:42.057" v="6546" actId="207"/>
          <ac:spMkLst>
            <pc:docMk/>
            <pc:sldMk cId="3576933747" sldId="283"/>
            <ac:spMk id="9" creationId="{B3299516-62EA-4865-8A58-DEF4BD0D0BA4}"/>
          </ac:spMkLst>
        </pc:spChg>
        <pc:picChg chg="add mod">
          <ac:chgData name="Baskoro Adi Pratomo" userId="522981b3-5acf-44cc-af0b-3755b45e24ee" providerId="ADAL" clId="{8FB0E8B8-E8A6-4F30-B8B8-F35B498A7814}" dt="2021-09-07T15:37:36.087" v="6537" actId="1076"/>
          <ac:picMkLst>
            <pc:docMk/>
            <pc:sldMk cId="3576933747" sldId="283"/>
            <ac:picMk id="5" creationId="{AB1E1E57-D74F-4E1D-9233-8DB119E360CF}"/>
          </ac:picMkLst>
        </pc:picChg>
        <pc:picChg chg="add mod ord modVis replST">
          <ac:chgData name="Baskoro Adi Pratomo" userId="522981b3-5acf-44cc-af0b-3755b45e24ee" providerId="ADAL" clId="{8FB0E8B8-E8A6-4F30-B8B8-F35B498A7814}" dt="2021-09-15T08:11:10.305" v="8645"/>
          <ac:picMkLst>
            <pc:docMk/>
            <pc:sldMk cId="3576933747" sldId="283"/>
            <ac:picMk id="6" creationId="{FC925E5E-C8E7-4342-AED7-52170A9C609C}"/>
          </ac:picMkLst>
        </pc:picChg>
        <pc:picChg chg="add del mod ord modVis replST">
          <ac:chgData name="Baskoro Adi Pratomo" userId="522981b3-5acf-44cc-af0b-3755b45e24ee" providerId="ADAL" clId="{8FB0E8B8-E8A6-4F30-B8B8-F35B498A7814}" dt="2021-09-15T08:11:10.304" v="8643"/>
          <ac:picMkLst>
            <pc:docMk/>
            <pc:sldMk cId="3576933747" sldId="283"/>
            <ac:picMk id="7" creationId="{EED1EAF5-EF9A-402B-B2AB-77559A974B16}"/>
          </ac:picMkLst>
        </pc:picChg>
      </pc:sldChg>
      <pc:sldChg chg="modSp new mod">
        <pc:chgData name="Baskoro Adi Pratomo" userId="522981b3-5acf-44cc-af0b-3755b45e24ee" providerId="ADAL" clId="{8FB0E8B8-E8A6-4F30-B8B8-F35B498A7814}" dt="2021-09-07T16:29:58.428" v="7415" actId="20577"/>
        <pc:sldMkLst>
          <pc:docMk/>
          <pc:sldMk cId="1900588790" sldId="284"/>
        </pc:sldMkLst>
        <pc:spChg chg="mod">
          <ac:chgData name="Baskoro Adi Pratomo" userId="522981b3-5acf-44cc-af0b-3755b45e24ee" providerId="ADAL" clId="{8FB0E8B8-E8A6-4F30-B8B8-F35B498A7814}" dt="2021-09-07T16:29:04.305" v="7302" actId="313"/>
          <ac:spMkLst>
            <pc:docMk/>
            <pc:sldMk cId="1900588790" sldId="284"/>
            <ac:spMk id="2" creationId="{14CA0DB0-0BD2-4013-8081-D30E7BCCCFCC}"/>
          </ac:spMkLst>
        </pc:spChg>
        <pc:spChg chg="mod">
          <ac:chgData name="Baskoro Adi Pratomo" userId="522981b3-5acf-44cc-af0b-3755b45e24ee" providerId="ADAL" clId="{8FB0E8B8-E8A6-4F30-B8B8-F35B498A7814}" dt="2021-09-07T16:29:58.428" v="7415" actId="20577"/>
          <ac:spMkLst>
            <pc:docMk/>
            <pc:sldMk cId="1900588790" sldId="284"/>
            <ac:spMk id="3" creationId="{28DD701D-7C98-4739-B608-A7329CB18FDF}"/>
          </ac:spMkLst>
        </pc:spChg>
      </pc:sldChg>
      <pc:sldChg chg="modSp add del mod ord modTransition">
        <pc:chgData name="Baskoro Adi Pratomo" userId="522981b3-5acf-44cc-af0b-3755b45e24ee" providerId="ADAL" clId="{8FB0E8B8-E8A6-4F30-B8B8-F35B498A7814}" dt="2021-09-07T16:32:24.854" v="7503" actId="2696"/>
        <pc:sldMkLst>
          <pc:docMk/>
          <pc:sldMk cId="347275931" sldId="285"/>
        </pc:sldMkLst>
        <pc:spChg chg="mod">
          <ac:chgData name="Baskoro Adi Pratomo" userId="522981b3-5acf-44cc-af0b-3755b45e24ee" providerId="ADAL" clId="{8FB0E8B8-E8A6-4F30-B8B8-F35B498A7814}" dt="2021-09-07T16:32:19.870" v="7453"/>
          <ac:spMkLst>
            <pc:docMk/>
            <pc:sldMk cId="347275931" sldId="285"/>
            <ac:spMk id="3" creationId="{C28ED1A6-096A-4439-83A4-AA6246724C5B}"/>
          </ac:spMkLst>
        </pc:spChg>
        <pc:picChg chg="mod modVis">
          <ac:chgData name="Baskoro Adi Pratomo" userId="522981b3-5acf-44cc-af0b-3755b45e24ee" providerId="ADAL" clId="{8FB0E8B8-E8A6-4F30-B8B8-F35B498A7814}" dt="2021-09-07T16:32:24.754" v="7474"/>
          <ac:picMkLst>
            <pc:docMk/>
            <pc:sldMk cId="347275931" sldId="285"/>
            <ac:picMk id="5" creationId="{B45651F1-6FEF-4831-AA88-3EC787506759}"/>
          </ac:picMkLst>
        </pc:picChg>
      </pc:sldChg>
      <pc:sldChg chg="modSp add del mod ord modTransition modAnim">
        <pc:chgData name="Baskoro Adi Pratomo" userId="522981b3-5acf-44cc-af0b-3755b45e24ee" providerId="ADAL" clId="{8FB0E8B8-E8A6-4F30-B8B8-F35B498A7814}" dt="2021-09-15T06:41:00.408" v="8224" actId="2696"/>
        <pc:sldMkLst>
          <pc:docMk/>
          <pc:sldMk cId="926940705" sldId="285"/>
        </pc:sldMkLst>
        <pc:spChg chg="mod">
          <ac:chgData name="Baskoro Adi Pratomo" userId="522981b3-5acf-44cc-af0b-3755b45e24ee" providerId="ADAL" clId="{8FB0E8B8-E8A6-4F30-B8B8-F35B498A7814}" dt="2021-09-15T06:41:00.296" v="8223"/>
          <ac:spMkLst>
            <pc:docMk/>
            <pc:sldMk cId="926940705" sldId="285"/>
            <ac:spMk id="3" creationId="{36B561D5-F59B-4366-84FD-DE92B3D1E8F4}"/>
          </ac:spMkLst>
        </pc:spChg>
      </pc:sldChg>
      <pc:sldChg chg="modSp add del mod ord modTransition modAnim">
        <pc:chgData name="Baskoro Adi Pratomo" userId="522981b3-5acf-44cc-af0b-3755b45e24ee" providerId="ADAL" clId="{8FB0E8B8-E8A6-4F30-B8B8-F35B498A7814}" dt="2021-09-15T07:48:12.709" v="8592" actId="2696"/>
        <pc:sldMkLst>
          <pc:docMk/>
          <pc:sldMk cId="938150389" sldId="285"/>
        </pc:sldMkLst>
        <pc:spChg chg="mod">
          <ac:chgData name="Baskoro Adi Pratomo" userId="522981b3-5acf-44cc-af0b-3755b45e24ee" providerId="ADAL" clId="{8FB0E8B8-E8A6-4F30-B8B8-F35B498A7814}" dt="2021-09-15T07:48:12.533" v="8591"/>
          <ac:spMkLst>
            <pc:docMk/>
            <pc:sldMk cId="938150389" sldId="285"/>
            <ac:spMk id="3" creationId="{6432AC9A-0FC0-4EF9-A13D-7F4AFA4A7049}"/>
          </ac:spMkLst>
        </pc:spChg>
      </pc:sldChg>
      <pc:sldChg chg="modSp add del ord modTransition">
        <pc:chgData name="Baskoro Adi Pratomo" userId="522981b3-5acf-44cc-af0b-3755b45e24ee" providerId="ADAL" clId="{8FB0E8B8-E8A6-4F30-B8B8-F35B498A7814}" dt="2021-09-15T05:39:39.845" v="8085" actId="2696"/>
        <pc:sldMkLst>
          <pc:docMk/>
          <pc:sldMk cId="1065996587" sldId="285"/>
        </pc:sldMkLst>
        <pc:spChg chg="mod">
          <ac:chgData name="Baskoro Adi Pratomo" userId="522981b3-5acf-44cc-af0b-3755b45e24ee" providerId="ADAL" clId="{8FB0E8B8-E8A6-4F30-B8B8-F35B498A7814}" dt="2021-09-08T08:35:34.940" v="7999"/>
          <ac:spMkLst>
            <pc:docMk/>
            <pc:sldMk cId="1065996587" sldId="285"/>
            <ac:spMk id="3" creationId="{36B561D5-F59B-4366-84FD-DE92B3D1E8F4}"/>
          </ac:spMkLst>
        </pc:spChg>
      </pc:sldChg>
      <pc:sldChg chg="modSp add del mod ord modTransition modAnim">
        <pc:chgData name="Baskoro Adi Pratomo" userId="522981b3-5acf-44cc-af0b-3755b45e24ee" providerId="ADAL" clId="{8FB0E8B8-E8A6-4F30-B8B8-F35B498A7814}" dt="2021-09-08T08:31:34.140" v="7985" actId="2696"/>
        <pc:sldMkLst>
          <pc:docMk/>
          <pc:sldMk cId="1756893767" sldId="285"/>
        </pc:sldMkLst>
        <pc:spChg chg="mod">
          <ac:chgData name="Baskoro Adi Pratomo" userId="522981b3-5acf-44cc-af0b-3755b45e24ee" providerId="ADAL" clId="{8FB0E8B8-E8A6-4F30-B8B8-F35B498A7814}" dt="2021-09-08T08:31:33.911" v="7984"/>
          <ac:spMkLst>
            <pc:docMk/>
            <pc:sldMk cId="1756893767" sldId="285"/>
            <ac:spMk id="3" creationId="{C28ED1A6-096A-4439-83A4-AA6246724C5B}"/>
          </ac:spMkLst>
        </pc:spChg>
      </pc:sldChg>
      <pc:sldChg chg="modSp add del mod ord modTransition modAnim">
        <pc:chgData name="Baskoro Adi Pratomo" userId="522981b3-5acf-44cc-af0b-3755b45e24ee" providerId="ADAL" clId="{8FB0E8B8-E8A6-4F30-B8B8-F35B498A7814}" dt="2021-09-15T06:36:11.221" v="8202" actId="2696"/>
        <pc:sldMkLst>
          <pc:docMk/>
          <pc:sldMk cId="1854505195" sldId="285"/>
        </pc:sldMkLst>
        <pc:spChg chg="mod">
          <ac:chgData name="Baskoro Adi Pratomo" userId="522981b3-5acf-44cc-af0b-3755b45e24ee" providerId="ADAL" clId="{8FB0E8B8-E8A6-4F30-B8B8-F35B498A7814}" dt="2021-09-15T06:36:11.009" v="8201"/>
          <ac:spMkLst>
            <pc:docMk/>
            <pc:sldMk cId="1854505195" sldId="285"/>
            <ac:spMk id="3" creationId="{C28ED1A6-096A-4439-83A4-AA6246724C5B}"/>
          </ac:spMkLst>
        </pc:spChg>
      </pc:sldChg>
      <pc:sldChg chg="modSp add del mod ord modTransition modAnim">
        <pc:chgData name="Baskoro Adi Pratomo" userId="522981b3-5acf-44cc-af0b-3755b45e24ee" providerId="ADAL" clId="{8FB0E8B8-E8A6-4F30-B8B8-F35B498A7814}" dt="2021-09-15T06:58:43.598" v="8258" actId="2696"/>
        <pc:sldMkLst>
          <pc:docMk/>
          <pc:sldMk cId="2248082709" sldId="285"/>
        </pc:sldMkLst>
        <pc:spChg chg="mod">
          <ac:chgData name="Baskoro Adi Pratomo" userId="522981b3-5acf-44cc-af0b-3755b45e24ee" providerId="ADAL" clId="{8FB0E8B8-E8A6-4F30-B8B8-F35B498A7814}" dt="2021-09-15T06:58:43.497" v="8257"/>
          <ac:spMkLst>
            <pc:docMk/>
            <pc:sldMk cId="2248082709" sldId="285"/>
            <ac:spMk id="3" creationId="{677B52FA-F582-4F74-B4D2-9C170E153B6D}"/>
          </ac:spMkLst>
        </pc:spChg>
      </pc:sldChg>
      <pc:sldChg chg="modSp add del mod ord modTransition modAnim">
        <pc:chgData name="Baskoro Adi Pratomo" userId="522981b3-5acf-44cc-af0b-3755b45e24ee" providerId="ADAL" clId="{8FB0E8B8-E8A6-4F30-B8B8-F35B498A7814}" dt="2021-09-07T16:32:34.504" v="7623" actId="2696"/>
        <pc:sldMkLst>
          <pc:docMk/>
          <pc:sldMk cId="2472371970" sldId="285"/>
        </pc:sldMkLst>
        <pc:spChg chg="mod">
          <ac:chgData name="Baskoro Adi Pratomo" userId="522981b3-5acf-44cc-af0b-3755b45e24ee" providerId="ADAL" clId="{8FB0E8B8-E8A6-4F30-B8B8-F35B498A7814}" dt="2021-09-07T16:32:34.397" v="7601"/>
          <ac:spMkLst>
            <pc:docMk/>
            <pc:sldMk cId="2472371970" sldId="285"/>
            <ac:spMk id="3" creationId="{C28ED1A6-096A-4439-83A4-AA6246724C5B}"/>
          </ac:spMkLst>
        </pc:spChg>
        <pc:picChg chg="mod modVis">
          <ac:chgData name="Baskoro Adi Pratomo" userId="522981b3-5acf-44cc-af0b-3755b45e24ee" providerId="ADAL" clId="{8FB0E8B8-E8A6-4F30-B8B8-F35B498A7814}" dt="2021-09-07T16:32:34.414" v="7615"/>
          <ac:picMkLst>
            <pc:docMk/>
            <pc:sldMk cId="2472371970" sldId="285"/>
            <ac:picMk id="7" creationId="{17CD44F7-CE5F-4036-B08E-D8B6E4DB3AFF}"/>
          </ac:picMkLst>
        </pc:picChg>
      </pc:sldChg>
      <pc:sldChg chg="modSp add del mod ord modTransition">
        <pc:chgData name="Baskoro Adi Pratomo" userId="522981b3-5acf-44cc-af0b-3755b45e24ee" providerId="ADAL" clId="{8FB0E8B8-E8A6-4F30-B8B8-F35B498A7814}" dt="2021-09-15T07:54:48.641" v="8612" actId="2696"/>
        <pc:sldMkLst>
          <pc:docMk/>
          <pc:sldMk cId="2521119518" sldId="285"/>
        </pc:sldMkLst>
        <pc:spChg chg="mod">
          <ac:chgData name="Baskoro Adi Pratomo" userId="522981b3-5acf-44cc-af0b-3755b45e24ee" providerId="ADAL" clId="{8FB0E8B8-E8A6-4F30-B8B8-F35B498A7814}" dt="2021-09-15T07:54:48.408" v="8611"/>
          <ac:spMkLst>
            <pc:docMk/>
            <pc:sldMk cId="2521119518" sldId="285"/>
            <ac:spMk id="6" creationId="{2D86CCF0-76E4-4FF4-B79B-911D42F89788}"/>
          </ac:spMkLst>
        </pc:spChg>
        <pc:picChg chg="mod">
          <ac:chgData name="Baskoro Adi Pratomo" userId="522981b3-5acf-44cc-af0b-3755b45e24ee" providerId="ADAL" clId="{8FB0E8B8-E8A6-4F30-B8B8-F35B498A7814}" dt="2021-09-15T07:54:48.408" v="8609"/>
          <ac:picMkLst>
            <pc:docMk/>
            <pc:sldMk cId="2521119518" sldId="285"/>
            <ac:picMk id="5" creationId="{19A8B1E1-0E3D-4409-9490-8835C8875A5B}"/>
          </ac:picMkLst>
        </pc:picChg>
      </pc:sldChg>
      <pc:sldChg chg="modSp add del mod ord modTransition modAnim">
        <pc:chgData name="Baskoro Adi Pratomo" userId="522981b3-5acf-44cc-af0b-3755b45e24ee" providerId="ADAL" clId="{8FB0E8B8-E8A6-4F30-B8B8-F35B498A7814}" dt="2021-09-15T07:32:29.480" v="8453" actId="2696"/>
        <pc:sldMkLst>
          <pc:docMk/>
          <pc:sldMk cId="2615469142" sldId="285"/>
        </pc:sldMkLst>
        <pc:spChg chg="mod">
          <ac:chgData name="Baskoro Adi Pratomo" userId="522981b3-5acf-44cc-af0b-3755b45e24ee" providerId="ADAL" clId="{8FB0E8B8-E8A6-4F30-B8B8-F35B498A7814}" dt="2021-09-15T07:32:29.357" v="8452"/>
          <ac:spMkLst>
            <pc:docMk/>
            <pc:sldMk cId="2615469142" sldId="285"/>
            <ac:spMk id="3" creationId="{8D459153-DC1A-40A6-89E9-1D9A989E6DEF}"/>
          </ac:spMkLst>
        </pc:spChg>
      </pc:sldChg>
      <pc:sldChg chg="modSp add del mod ord modTransition modAnim">
        <pc:chgData name="Baskoro Adi Pratomo" userId="522981b3-5acf-44cc-af0b-3755b45e24ee" providerId="ADAL" clId="{8FB0E8B8-E8A6-4F30-B8B8-F35B498A7814}" dt="2021-09-08T08:04:00.367" v="7695" actId="2696"/>
        <pc:sldMkLst>
          <pc:docMk/>
          <pc:sldMk cId="2915969938" sldId="285"/>
        </pc:sldMkLst>
        <pc:spChg chg="mod">
          <ac:chgData name="Baskoro Adi Pratomo" userId="522981b3-5acf-44cc-af0b-3755b45e24ee" providerId="ADAL" clId="{8FB0E8B8-E8A6-4F30-B8B8-F35B498A7814}" dt="2021-09-08T08:04:00.256" v="7694"/>
          <ac:spMkLst>
            <pc:docMk/>
            <pc:sldMk cId="2915969938" sldId="285"/>
            <ac:spMk id="3" creationId="{A1DB8E3B-752B-4DFA-8A97-8F4109A85F1B}"/>
          </ac:spMkLst>
        </pc:spChg>
      </pc:sldChg>
      <pc:sldChg chg="modSp add del mod ord modTransition modAnim">
        <pc:chgData name="Baskoro Adi Pratomo" userId="522981b3-5acf-44cc-af0b-3755b45e24ee" providerId="ADAL" clId="{8FB0E8B8-E8A6-4F30-B8B8-F35B498A7814}" dt="2021-09-15T07:46:41.549" v="8516" actId="2696"/>
        <pc:sldMkLst>
          <pc:docMk/>
          <pc:sldMk cId="3362960608" sldId="285"/>
        </pc:sldMkLst>
        <pc:spChg chg="mod">
          <ac:chgData name="Baskoro Adi Pratomo" userId="522981b3-5acf-44cc-af0b-3755b45e24ee" providerId="ADAL" clId="{8FB0E8B8-E8A6-4F30-B8B8-F35B498A7814}" dt="2021-09-15T07:46:41.446" v="8515"/>
          <ac:spMkLst>
            <pc:docMk/>
            <pc:sldMk cId="3362960608" sldId="285"/>
            <ac:spMk id="3" creationId="{F46BE144-811E-4E27-8AFD-090A5EAABB99}"/>
          </ac:spMkLst>
        </pc:spChg>
      </pc:sldChg>
      <pc:sldChg chg="modSp add del mod ord modTransition">
        <pc:chgData name="Baskoro Adi Pratomo" userId="522981b3-5acf-44cc-af0b-3755b45e24ee" providerId="ADAL" clId="{8FB0E8B8-E8A6-4F30-B8B8-F35B498A7814}" dt="2021-09-08T08:19:51.291" v="7880" actId="2696"/>
        <pc:sldMkLst>
          <pc:docMk/>
          <pc:sldMk cId="3487530424" sldId="285"/>
        </pc:sldMkLst>
        <pc:picChg chg="mod">
          <ac:chgData name="Baskoro Adi Pratomo" userId="522981b3-5acf-44cc-af0b-3755b45e24ee" providerId="ADAL" clId="{8FB0E8B8-E8A6-4F30-B8B8-F35B498A7814}" dt="2021-09-08T08:18:49.207" v="7853"/>
          <ac:picMkLst>
            <pc:docMk/>
            <pc:sldMk cId="3487530424" sldId="285"/>
            <ac:picMk id="10" creationId="{3404C868-B3FB-4134-AF80-3349F92680B6}"/>
          </ac:picMkLst>
        </pc:picChg>
        <pc:picChg chg="mod">
          <ac:chgData name="Baskoro Adi Pratomo" userId="522981b3-5acf-44cc-af0b-3755b45e24ee" providerId="ADAL" clId="{8FB0E8B8-E8A6-4F30-B8B8-F35B498A7814}" dt="2021-09-08T08:18:49.207" v="7855"/>
          <ac:picMkLst>
            <pc:docMk/>
            <pc:sldMk cId="3487530424" sldId="285"/>
            <ac:picMk id="12" creationId="{B51A7D94-9CF1-4CDC-B7C6-6EF8A32D0050}"/>
          </ac:picMkLst>
        </pc:picChg>
        <pc:picChg chg="mod">
          <ac:chgData name="Baskoro Adi Pratomo" userId="522981b3-5acf-44cc-af0b-3755b45e24ee" providerId="ADAL" clId="{8FB0E8B8-E8A6-4F30-B8B8-F35B498A7814}" dt="2021-09-08T08:19:51.169" v="7873"/>
          <ac:picMkLst>
            <pc:docMk/>
            <pc:sldMk cId="3487530424" sldId="285"/>
            <ac:picMk id="13" creationId="{FF9EB076-84C0-41D5-BC30-E27741E26CF8}"/>
          </ac:picMkLst>
        </pc:picChg>
        <pc:picChg chg="mod">
          <ac:chgData name="Baskoro Adi Pratomo" userId="522981b3-5acf-44cc-af0b-3755b45e24ee" providerId="ADAL" clId="{8FB0E8B8-E8A6-4F30-B8B8-F35B498A7814}" dt="2021-09-08T08:19:51.169" v="7871"/>
          <ac:picMkLst>
            <pc:docMk/>
            <pc:sldMk cId="3487530424" sldId="285"/>
            <ac:picMk id="15" creationId="{E78D7AA8-CA0E-46F8-BDC4-D9AC2EF226BF}"/>
          </ac:picMkLst>
        </pc:picChg>
        <pc:picChg chg="mod">
          <ac:chgData name="Baskoro Adi Pratomo" userId="522981b3-5acf-44cc-af0b-3755b45e24ee" providerId="ADAL" clId="{8FB0E8B8-E8A6-4F30-B8B8-F35B498A7814}" dt="2021-09-08T08:19:51.189" v="7879"/>
          <ac:picMkLst>
            <pc:docMk/>
            <pc:sldMk cId="3487530424" sldId="285"/>
            <ac:picMk id="16" creationId="{E616E488-9552-4CFA-996B-2B7C33C02E7E}"/>
          </ac:picMkLst>
        </pc:picChg>
      </pc:sldChg>
      <pc:sldChg chg="modSp add del mod ord modTransition modAnim">
        <pc:chgData name="Baskoro Adi Pratomo" userId="522981b3-5acf-44cc-af0b-3755b45e24ee" providerId="ADAL" clId="{8FB0E8B8-E8A6-4F30-B8B8-F35B498A7814}" dt="2021-09-15T07:14:20.891" v="8314" actId="2696"/>
        <pc:sldMkLst>
          <pc:docMk/>
          <pc:sldMk cId="3564969992" sldId="285"/>
        </pc:sldMkLst>
        <pc:spChg chg="mod">
          <ac:chgData name="Baskoro Adi Pratomo" userId="522981b3-5acf-44cc-af0b-3755b45e24ee" providerId="ADAL" clId="{8FB0E8B8-E8A6-4F30-B8B8-F35B498A7814}" dt="2021-09-15T07:14:20.681" v="8309"/>
          <ac:spMkLst>
            <pc:docMk/>
            <pc:sldMk cId="3564969992" sldId="285"/>
            <ac:spMk id="3" creationId="{569C6810-C319-4796-A8A9-424004DE5569}"/>
          </ac:spMkLst>
        </pc:spChg>
        <pc:spChg chg="mod">
          <ac:chgData name="Baskoro Adi Pratomo" userId="522981b3-5acf-44cc-af0b-3755b45e24ee" providerId="ADAL" clId="{8FB0E8B8-E8A6-4F30-B8B8-F35B498A7814}" dt="2021-09-15T07:14:20.687" v="8313"/>
          <ac:spMkLst>
            <pc:docMk/>
            <pc:sldMk cId="3564969992" sldId="285"/>
            <ac:spMk id="9" creationId="{B3299516-62EA-4865-8A58-DEF4BD0D0BA4}"/>
          </ac:spMkLst>
        </pc:spChg>
        <pc:picChg chg="mod">
          <ac:chgData name="Baskoro Adi Pratomo" userId="522981b3-5acf-44cc-af0b-3755b45e24ee" providerId="ADAL" clId="{8FB0E8B8-E8A6-4F30-B8B8-F35B498A7814}" dt="2021-09-15T07:14:20.687" v="8311"/>
          <ac:picMkLst>
            <pc:docMk/>
            <pc:sldMk cId="3564969992" sldId="285"/>
            <ac:picMk id="5" creationId="{AB1E1E57-D74F-4E1D-9233-8DB119E360CF}"/>
          </ac:picMkLst>
        </pc:picChg>
      </pc:sldChg>
      <pc:sldChg chg="modSp add del mod ord modTransition modAnim">
        <pc:chgData name="Baskoro Adi Pratomo" userId="522981b3-5acf-44cc-af0b-3755b45e24ee" providerId="ADAL" clId="{8FB0E8B8-E8A6-4F30-B8B8-F35B498A7814}" dt="2021-09-08T08:08:11.133" v="7815" actId="2696"/>
        <pc:sldMkLst>
          <pc:docMk/>
          <pc:sldMk cId="3721077019" sldId="285"/>
        </pc:sldMkLst>
        <pc:spChg chg="mod">
          <ac:chgData name="Baskoro Adi Pratomo" userId="522981b3-5acf-44cc-af0b-3755b45e24ee" providerId="ADAL" clId="{8FB0E8B8-E8A6-4F30-B8B8-F35B498A7814}" dt="2021-09-08T08:08:11.017" v="7814"/>
          <ac:spMkLst>
            <pc:docMk/>
            <pc:sldMk cId="3721077019" sldId="285"/>
            <ac:spMk id="3" creationId="{6B590458-CE1C-4E89-87AB-9D36D0D36F1D}"/>
          </ac:spMkLst>
        </pc:spChg>
      </pc:sldChg>
      <pc:sldChg chg="modSp add del ord modTransition modAnim">
        <pc:chgData name="Baskoro Adi Pratomo" userId="522981b3-5acf-44cc-af0b-3755b45e24ee" providerId="ADAL" clId="{8FB0E8B8-E8A6-4F30-B8B8-F35B498A7814}" dt="2021-09-15T06:36:11.292" v="8203" actId="2696"/>
        <pc:sldMkLst>
          <pc:docMk/>
          <pc:sldMk cId="204788545" sldId="286"/>
        </pc:sldMkLst>
        <pc:spChg chg="mod">
          <ac:chgData name="Baskoro Adi Pratomo" userId="522981b3-5acf-44cc-af0b-3755b45e24ee" providerId="ADAL" clId="{8FB0E8B8-E8A6-4F30-B8B8-F35B498A7814}" dt="2021-09-15T06:36:10.975" v="8192"/>
          <ac:spMkLst>
            <pc:docMk/>
            <pc:sldMk cId="204788545" sldId="286"/>
            <ac:spMk id="3" creationId="{C28ED1A6-096A-4439-83A4-AA6246724C5B}"/>
          </ac:spMkLst>
        </pc:spChg>
      </pc:sldChg>
      <pc:sldChg chg="add del ord modTransition">
        <pc:chgData name="Baskoro Adi Pratomo" userId="522981b3-5acf-44cc-af0b-3755b45e24ee" providerId="ADAL" clId="{8FB0E8B8-E8A6-4F30-B8B8-F35B498A7814}" dt="2021-09-08T08:19:51.293" v="7881" actId="2696"/>
        <pc:sldMkLst>
          <pc:docMk/>
          <pc:sldMk cId="756079991" sldId="286"/>
        </pc:sldMkLst>
      </pc:sldChg>
      <pc:sldChg chg="modSp add del ord modTransition modAnim">
        <pc:chgData name="Baskoro Adi Pratomo" userId="522981b3-5acf-44cc-af0b-3755b45e24ee" providerId="ADAL" clId="{8FB0E8B8-E8A6-4F30-B8B8-F35B498A7814}" dt="2021-09-15T06:58:43.599" v="8259" actId="2696"/>
        <pc:sldMkLst>
          <pc:docMk/>
          <pc:sldMk cId="876780208" sldId="286"/>
        </pc:sldMkLst>
        <pc:spChg chg="mod">
          <ac:chgData name="Baskoro Adi Pratomo" userId="522981b3-5acf-44cc-af0b-3755b45e24ee" providerId="ADAL" clId="{8FB0E8B8-E8A6-4F30-B8B8-F35B498A7814}" dt="2021-09-15T06:58:43.470" v="8248"/>
          <ac:spMkLst>
            <pc:docMk/>
            <pc:sldMk cId="876780208" sldId="286"/>
            <ac:spMk id="3" creationId="{677B52FA-F582-4F74-B4D2-9C170E153B6D}"/>
          </ac:spMkLst>
        </pc:spChg>
      </pc:sldChg>
      <pc:sldChg chg="modSp add del ord modTransition modAnim">
        <pc:chgData name="Baskoro Adi Pratomo" userId="522981b3-5acf-44cc-af0b-3755b45e24ee" providerId="ADAL" clId="{8FB0E8B8-E8A6-4F30-B8B8-F35B498A7814}" dt="2021-09-15T06:41:00.409" v="8225" actId="2696"/>
        <pc:sldMkLst>
          <pc:docMk/>
          <pc:sldMk cId="1514381240" sldId="286"/>
        </pc:sldMkLst>
        <pc:spChg chg="mod">
          <ac:chgData name="Baskoro Adi Pratomo" userId="522981b3-5acf-44cc-af0b-3755b45e24ee" providerId="ADAL" clId="{8FB0E8B8-E8A6-4F30-B8B8-F35B498A7814}" dt="2021-09-15T06:41:00.250" v="8214"/>
          <ac:spMkLst>
            <pc:docMk/>
            <pc:sldMk cId="1514381240" sldId="286"/>
            <ac:spMk id="3" creationId="{36B561D5-F59B-4366-84FD-DE92B3D1E8F4}"/>
          </ac:spMkLst>
        </pc:spChg>
      </pc:sldChg>
      <pc:sldChg chg="modSp add del ord modTransition modAnim">
        <pc:chgData name="Baskoro Adi Pratomo" userId="522981b3-5acf-44cc-af0b-3755b45e24ee" providerId="ADAL" clId="{8FB0E8B8-E8A6-4F30-B8B8-F35B498A7814}" dt="2021-09-08T08:04:00.368" v="7696" actId="2696"/>
        <pc:sldMkLst>
          <pc:docMk/>
          <pc:sldMk cId="1943347483" sldId="286"/>
        </pc:sldMkLst>
        <pc:spChg chg="mod">
          <ac:chgData name="Baskoro Adi Pratomo" userId="522981b3-5acf-44cc-af0b-3755b45e24ee" providerId="ADAL" clId="{8FB0E8B8-E8A6-4F30-B8B8-F35B498A7814}" dt="2021-09-08T08:04:00.211" v="7685"/>
          <ac:spMkLst>
            <pc:docMk/>
            <pc:sldMk cId="1943347483" sldId="286"/>
            <ac:spMk id="3" creationId="{A1DB8E3B-752B-4DFA-8A97-8F4109A85F1B}"/>
          </ac:spMkLst>
        </pc:spChg>
      </pc:sldChg>
      <pc:sldChg chg="modSp add del mod ord modTransition">
        <pc:chgData name="Baskoro Adi Pratomo" userId="522981b3-5acf-44cc-af0b-3755b45e24ee" providerId="ADAL" clId="{8FB0E8B8-E8A6-4F30-B8B8-F35B498A7814}" dt="2021-09-07T16:32:34.579" v="7624" actId="2696"/>
        <pc:sldMkLst>
          <pc:docMk/>
          <pc:sldMk cId="2009234085" sldId="286"/>
        </pc:sldMkLst>
        <pc:picChg chg="mod modVis">
          <ac:chgData name="Baskoro Adi Pratomo" userId="522981b3-5acf-44cc-af0b-3755b45e24ee" providerId="ADAL" clId="{8FB0E8B8-E8A6-4F30-B8B8-F35B498A7814}" dt="2021-09-07T16:32:34.415" v="7617"/>
          <ac:picMkLst>
            <pc:docMk/>
            <pc:sldMk cId="2009234085" sldId="286"/>
            <ac:picMk id="7" creationId="{17CD44F7-CE5F-4036-B08E-D8B6E4DB3AFF}"/>
          </ac:picMkLst>
        </pc:picChg>
      </pc:sldChg>
      <pc:sldChg chg="add del ord modTransition">
        <pc:chgData name="Baskoro Adi Pratomo" userId="522981b3-5acf-44cc-af0b-3755b45e24ee" providerId="ADAL" clId="{8FB0E8B8-E8A6-4F30-B8B8-F35B498A7814}" dt="2021-09-15T05:39:42.432" v="8086" actId="2696"/>
        <pc:sldMkLst>
          <pc:docMk/>
          <pc:sldMk cId="2204327623" sldId="286"/>
        </pc:sldMkLst>
      </pc:sldChg>
      <pc:sldChg chg="modSp add del ord modTransition modAnim">
        <pc:chgData name="Baskoro Adi Pratomo" userId="522981b3-5acf-44cc-af0b-3755b45e24ee" providerId="ADAL" clId="{8FB0E8B8-E8A6-4F30-B8B8-F35B498A7814}" dt="2021-09-15T07:14:20.893" v="8315" actId="2696"/>
        <pc:sldMkLst>
          <pc:docMk/>
          <pc:sldMk cId="2655787959" sldId="286"/>
        </pc:sldMkLst>
        <pc:spChg chg="mod">
          <ac:chgData name="Baskoro Adi Pratomo" userId="522981b3-5acf-44cc-af0b-3755b45e24ee" providerId="ADAL" clId="{8FB0E8B8-E8A6-4F30-B8B8-F35B498A7814}" dt="2021-09-15T07:14:20.600" v="8288"/>
          <ac:spMkLst>
            <pc:docMk/>
            <pc:sldMk cId="2655787959" sldId="286"/>
            <ac:spMk id="3" creationId="{569C6810-C319-4796-A8A9-424004DE5569}"/>
          </ac:spMkLst>
        </pc:spChg>
      </pc:sldChg>
      <pc:sldChg chg="modSp add del ord modTransition modAnim">
        <pc:chgData name="Baskoro Adi Pratomo" userId="522981b3-5acf-44cc-af0b-3755b45e24ee" providerId="ADAL" clId="{8FB0E8B8-E8A6-4F30-B8B8-F35B498A7814}" dt="2021-09-08T08:08:11.135" v="7816" actId="2696"/>
        <pc:sldMkLst>
          <pc:docMk/>
          <pc:sldMk cId="2764523231" sldId="286"/>
        </pc:sldMkLst>
        <pc:spChg chg="mod">
          <ac:chgData name="Baskoro Adi Pratomo" userId="522981b3-5acf-44cc-af0b-3755b45e24ee" providerId="ADAL" clId="{8FB0E8B8-E8A6-4F30-B8B8-F35B498A7814}" dt="2021-09-08T08:08:10.985" v="7805"/>
          <ac:spMkLst>
            <pc:docMk/>
            <pc:sldMk cId="2764523231" sldId="286"/>
            <ac:spMk id="3" creationId="{6B590458-CE1C-4E89-87AB-9D36D0D36F1D}"/>
          </ac:spMkLst>
        </pc:spChg>
      </pc:sldChg>
      <pc:sldChg chg="add del ord modTransition">
        <pc:chgData name="Baskoro Adi Pratomo" userId="522981b3-5acf-44cc-af0b-3755b45e24ee" providerId="ADAL" clId="{8FB0E8B8-E8A6-4F30-B8B8-F35B498A7814}" dt="2021-09-15T07:32:29.482" v="8454" actId="2696"/>
        <pc:sldMkLst>
          <pc:docMk/>
          <pc:sldMk cId="2896449211" sldId="286"/>
        </pc:sldMkLst>
      </pc:sldChg>
      <pc:sldChg chg="modSp add del mod ord modTransition">
        <pc:chgData name="Baskoro Adi Pratomo" userId="522981b3-5acf-44cc-af0b-3755b45e24ee" providerId="ADAL" clId="{8FB0E8B8-E8A6-4F30-B8B8-F35B498A7814}" dt="2021-09-07T16:32:24.925" v="7504" actId="2696"/>
        <pc:sldMkLst>
          <pc:docMk/>
          <pc:sldMk cId="3109720295" sldId="286"/>
        </pc:sldMkLst>
        <pc:picChg chg="mod modVis">
          <ac:chgData name="Baskoro Adi Pratomo" userId="522981b3-5acf-44cc-af0b-3755b45e24ee" providerId="ADAL" clId="{8FB0E8B8-E8A6-4F30-B8B8-F35B498A7814}" dt="2021-09-07T16:32:24.754" v="7476"/>
          <ac:picMkLst>
            <pc:docMk/>
            <pc:sldMk cId="3109720295" sldId="286"/>
            <ac:picMk id="5" creationId="{B45651F1-6FEF-4831-AA88-3EC787506759}"/>
          </ac:picMkLst>
        </pc:picChg>
      </pc:sldChg>
      <pc:sldChg chg="add del ord modTransition">
        <pc:chgData name="Baskoro Adi Pratomo" userId="522981b3-5acf-44cc-af0b-3755b45e24ee" providerId="ADAL" clId="{8FB0E8B8-E8A6-4F30-B8B8-F35B498A7814}" dt="2021-09-15T07:54:48.686" v="8613" actId="2696"/>
        <pc:sldMkLst>
          <pc:docMk/>
          <pc:sldMk cId="3219980245" sldId="286"/>
        </pc:sldMkLst>
      </pc:sldChg>
      <pc:sldChg chg="modSp add del ord modTransition modAnim">
        <pc:chgData name="Baskoro Adi Pratomo" userId="522981b3-5acf-44cc-af0b-3755b45e24ee" providerId="ADAL" clId="{8FB0E8B8-E8A6-4F30-B8B8-F35B498A7814}" dt="2021-09-15T07:46:41.558" v="8517" actId="2696"/>
        <pc:sldMkLst>
          <pc:docMk/>
          <pc:sldMk cId="3509610371" sldId="286"/>
        </pc:sldMkLst>
        <pc:spChg chg="mod">
          <ac:chgData name="Baskoro Adi Pratomo" userId="522981b3-5acf-44cc-af0b-3755b45e24ee" providerId="ADAL" clId="{8FB0E8B8-E8A6-4F30-B8B8-F35B498A7814}" dt="2021-09-15T07:46:41.418" v="8506"/>
          <ac:spMkLst>
            <pc:docMk/>
            <pc:sldMk cId="3509610371" sldId="286"/>
            <ac:spMk id="3" creationId="{F46BE144-811E-4E27-8AFD-090A5EAABB99}"/>
          </ac:spMkLst>
        </pc:spChg>
      </pc:sldChg>
      <pc:sldChg chg="add del ord modTransition">
        <pc:chgData name="Baskoro Adi Pratomo" userId="522981b3-5acf-44cc-af0b-3755b45e24ee" providerId="ADAL" clId="{8FB0E8B8-E8A6-4F30-B8B8-F35B498A7814}" dt="2021-09-15T07:48:12.758" v="8593" actId="2696"/>
        <pc:sldMkLst>
          <pc:docMk/>
          <pc:sldMk cId="3842613137" sldId="286"/>
        </pc:sldMkLst>
      </pc:sldChg>
      <pc:sldChg chg="modSp add del ord modTransition modAnim">
        <pc:chgData name="Baskoro Adi Pratomo" userId="522981b3-5acf-44cc-af0b-3755b45e24ee" providerId="ADAL" clId="{8FB0E8B8-E8A6-4F30-B8B8-F35B498A7814}" dt="2021-09-08T08:31:34.217" v="7986" actId="2696"/>
        <pc:sldMkLst>
          <pc:docMk/>
          <pc:sldMk cId="4108780965" sldId="286"/>
        </pc:sldMkLst>
        <pc:spChg chg="mod">
          <ac:chgData name="Baskoro Adi Pratomo" userId="522981b3-5acf-44cc-af0b-3755b45e24ee" providerId="ADAL" clId="{8FB0E8B8-E8A6-4F30-B8B8-F35B498A7814}" dt="2021-09-08T08:31:33.877" v="7975"/>
          <ac:spMkLst>
            <pc:docMk/>
            <pc:sldMk cId="4108780965" sldId="286"/>
            <ac:spMk id="3" creationId="{C28ED1A6-096A-4439-83A4-AA6246724C5B}"/>
          </ac:spMkLst>
        </pc:spChg>
      </pc:sldChg>
    </pc:docChg>
  </pc:docChgLst>
  <pc:docChgLst>
    <pc:chgData name="Baskoro Adi Pratomo" userId="S::510000003@staff.integra.its.ac.id::522981b3-5acf-44cc-af0b-3755b45e24ee" providerId="AD" clId="Web-{D7159A2C-6ACA-10FB-41B2-5A8A59AAB273}"/>
    <pc:docChg chg="addSld delSld modSld sldOrd">
      <pc:chgData name="Baskoro Adi Pratomo" userId="S::510000003@staff.integra.its.ac.id::522981b3-5acf-44cc-af0b-3755b45e24ee" providerId="AD" clId="Web-{D7159A2C-6ACA-10FB-41B2-5A8A59AAB273}" dt="2021-08-20T12:17:26.785" v="441" actId="20577"/>
      <pc:docMkLst>
        <pc:docMk/>
      </pc:docMkLst>
      <pc:sldChg chg="modSp add del">
        <pc:chgData name="Baskoro Adi Pratomo" userId="S::510000003@staff.integra.its.ac.id::522981b3-5acf-44cc-af0b-3755b45e24ee" providerId="AD" clId="Web-{D7159A2C-6ACA-10FB-41B2-5A8A59AAB273}" dt="2021-08-20T11:22:40.275" v="10"/>
        <pc:sldMkLst>
          <pc:docMk/>
          <pc:sldMk cId="4012970444" sldId="266"/>
        </pc:sldMkLst>
        <pc:spChg chg="mod">
          <ac:chgData name="Baskoro Adi Pratomo" userId="S::510000003@staff.integra.its.ac.id::522981b3-5acf-44cc-af0b-3755b45e24ee" providerId="AD" clId="Web-{D7159A2C-6ACA-10FB-41B2-5A8A59AAB273}" dt="2021-08-20T11:21:37.398" v="9" actId="20577"/>
          <ac:spMkLst>
            <pc:docMk/>
            <pc:sldMk cId="4012970444" sldId="266"/>
            <ac:spMk id="2" creationId="{2FBFF847-DB55-4505-91BA-94EFD3749770}"/>
          </ac:spMkLst>
        </pc:spChg>
        <pc:spChg chg="mod">
          <ac:chgData name="Baskoro Adi Pratomo" userId="S::510000003@staff.integra.its.ac.id::522981b3-5acf-44cc-af0b-3755b45e24ee" providerId="AD" clId="Web-{D7159A2C-6ACA-10FB-41B2-5A8A59AAB273}" dt="2021-08-20T11:21:25.741" v="6" actId="20577"/>
          <ac:spMkLst>
            <pc:docMk/>
            <pc:sldMk cId="4012970444" sldId="266"/>
            <ac:spMk id="3" creationId="{852A28B8-6A6A-4983-B914-012DD51FC53E}"/>
          </ac:spMkLst>
        </pc:spChg>
      </pc:sldChg>
      <pc:sldChg chg="add del">
        <pc:chgData name="Baskoro Adi Pratomo" userId="S::510000003@staff.integra.its.ac.id::522981b3-5acf-44cc-af0b-3755b45e24ee" providerId="AD" clId="Web-{D7159A2C-6ACA-10FB-41B2-5A8A59AAB273}" dt="2021-08-20T11:22:41.368" v="11"/>
        <pc:sldMkLst>
          <pc:docMk/>
          <pc:sldMk cId="1993113197" sldId="267"/>
        </pc:sldMkLst>
      </pc:sldChg>
      <pc:sldChg chg="modSp ord">
        <pc:chgData name="Baskoro Adi Pratomo" userId="S::510000003@staff.integra.its.ac.id::522981b3-5acf-44cc-af0b-3755b45e24ee" providerId="AD" clId="Web-{D7159A2C-6ACA-10FB-41B2-5A8A59AAB273}" dt="2021-08-20T11:36:56.798" v="222" actId="20577"/>
        <pc:sldMkLst>
          <pc:docMk/>
          <pc:sldMk cId="693447694" sldId="269"/>
        </pc:sldMkLst>
        <pc:spChg chg="mod">
          <ac:chgData name="Baskoro Adi Pratomo" userId="S::510000003@staff.integra.its.ac.id::522981b3-5acf-44cc-af0b-3755b45e24ee" providerId="AD" clId="Web-{D7159A2C-6ACA-10FB-41B2-5A8A59AAB273}" dt="2021-08-20T11:36:56.798" v="222" actId="20577"/>
          <ac:spMkLst>
            <pc:docMk/>
            <pc:sldMk cId="693447694" sldId="269"/>
            <ac:spMk id="3" creationId="{B9E0955F-C38A-4C47-8158-6E874CB4E710}"/>
          </ac:spMkLst>
        </pc:spChg>
      </pc:sldChg>
      <pc:sldChg chg="del">
        <pc:chgData name="Baskoro Adi Pratomo" userId="S::510000003@staff.integra.its.ac.id::522981b3-5acf-44cc-af0b-3755b45e24ee" providerId="AD" clId="Web-{D7159A2C-6ACA-10FB-41B2-5A8A59AAB273}" dt="2021-08-20T12:11:42.341" v="400"/>
        <pc:sldMkLst>
          <pc:docMk/>
          <pc:sldMk cId="844046760" sldId="271"/>
        </pc:sldMkLst>
      </pc:sldChg>
      <pc:sldChg chg="modSp">
        <pc:chgData name="Baskoro Adi Pratomo" userId="S::510000003@staff.integra.its.ac.id::522981b3-5acf-44cc-af0b-3755b45e24ee" providerId="AD" clId="Web-{D7159A2C-6ACA-10FB-41B2-5A8A59AAB273}" dt="2021-08-20T11:28:49.691" v="116" actId="20577"/>
        <pc:sldMkLst>
          <pc:docMk/>
          <pc:sldMk cId="1873883110" sldId="272"/>
        </pc:sldMkLst>
        <pc:spChg chg="mod">
          <ac:chgData name="Baskoro Adi Pratomo" userId="S::510000003@staff.integra.its.ac.id::522981b3-5acf-44cc-af0b-3755b45e24ee" providerId="AD" clId="Web-{D7159A2C-6ACA-10FB-41B2-5A8A59AAB273}" dt="2021-08-20T11:24:51.716" v="36" actId="20577"/>
          <ac:spMkLst>
            <pc:docMk/>
            <pc:sldMk cId="1873883110" sldId="272"/>
            <ac:spMk id="2" creationId="{B63E96DC-BDB1-43F3-B348-37256D313BA2}"/>
          </ac:spMkLst>
        </pc:spChg>
        <pc:spChg chg="mod">
          <ac:chgData name="Baskoro Adi Pratomo" userId="S::510000003@staff.integra.its.ac.id::522981b3-5acf-44cc-af0b-3755b45e24ee" providerId="AD" clId="Web-{D7159A2C-6ACA-10FB-41B2-5A8A59AAB273}" dt="2021-08-20T11:28:49.691" v="116" actId="20577"/>
          <ac:spMkLst>
            <pc:docMk/>
            <pc:sldMk cId="1873883110" sldId="272"/>
            <ac:spMk id="3" creationId="{473E348D-C221-4320-B4F5-F059581D01D8}"/>
          </ac:spMkLst>
        </pc:spChg>
      </pc:sldChg>
      <pc:sldChg chg="modSp new">
        <pc:chgData name="Baskoro Adi Pratomo" userId="S::510000003@staff.integra.its.ac.id::522981b3-5acf-44cc-af0b-3755b45e24ee" providerId="AD" clId="Web-{D7159A2C-6ACA-10FB-41B2-5A8A59AAB273}" dt="2021-08-20T11:31:18.555" v="161" actId="20577"/>
        <pc:sldMkLst>
          <pc:docMk/>
          <pc:sldMk cId="3180192355" sldId="273"/>
        </pc:sldMkLst>
        <pc:spChg chg="mod">
          <ac:chgData name="Baskoro Adi Pratomo" userId="S::510000003@staff.integra.its.ac.id::522981b3-5acf-44cc-af0b-3755b45e24ee" providerId="AD" clId="Web-{D7159A2C-6ACA-10FB-41B2-5A8A59AAB273}" dt="2021-08-20T11:26:53.703" v="89" actId="20577"/>
          <ac:spMkLst>
            <pc:docMk/>
            <pc:sldMk cId="3180192355" sldId="273"/>
            <ac:spMk id="2" creationId="{D65A79EF-783A-4230-A399-8E4EF5DD0DAF}"/>
          </ac:spMkLst>
        </pc:spChg>
        <pc:spChg chg="mod">
          <ac:chgData name="Baskoro Adi Pratomo" userId="S::510000003@staff.integra.its.ac.id::522981b3-5acf-44cc-af0b-3755b45e24ee" providerId="AD" clId="Web-{D7159A2C-6ACA-10FB-41B2-5A8A59AAB273}" dt="2021-08-20T11:31:18.555" v="161" actId="20577"/>
          <ac:spMkLst>
            <pc:docMk/>
            <pc:sldMk cId="3180192355" sldId="273"/>
            <ac:spMk id="3" creationId="{BB36B5D2-D82C-4C51-BA58-EB642FECAFAB}"/>
          </ac:spMkLst>
        </pc:spChg>
      </pc:sldChg>
      <pc:sldChg chg="modSp new">
        <pc:chgData name="Baskoro Adi Pratomo" userId="S::510000003@staff.integra.its.ac.id::522981b3-5acf-44cc-af0b-3755b45e24ee" providerId="AD" clId="Web-{D7159A2C-6ACA-10FB-41B2-5A8A59AAB273}" dt="2021-08-20T11:32:09.915" v="172" actId="20577"/>
        <pc:sldMkLst>
          <pc:docMk/>
          <pc:sldMk cId="2126233016" sldId="274"/>
        </pc:sldMkLst>
        <pc:spChg chg="mod">
          <ac:chgData name="Baskoro Adi Pratomo" userId="S::510000003@staff.integra.its.ac.id::522981b3-5acf-44cc-af0b-3755b45e24ee" providerId="AD" clId="Web-{D7159A2C-6ACA-10FB-41B2-5A8A59AAB273}" dt="2021-08-20T11:31:33.899" v="165" actId="20577"/>
          <ac:spMkLst>
            <pc:docMk/>
            <pc:sldMk cId="2126233016" sldId="274"/>
            <ac:spMk id="2" creationId="{C64C3E99-156F-43D4-9EE8-3F098A65299C}"/>
          </ac:spMkLst>
        </pc:spChg>
        <pc:spChg chg="mod">
          <ac:chgData name="Baskoro Adi Pratomo" userId="S::510000003@staff.integra.its.ac.id::522981b3-5acf-44cc-af0b-3755b45e24ee" providerId="AD" clId="Web-{D7159A2C-6ACA-10FB-41B2-5A8A59AAB273}" dt="2021-08-20T11:32:09.915" v="172" actId="20577"/>
          <ac:spMkLst>
            <pc:docMk/>
            <pc:sldMk cId="2126233016" sldId="274"/>
            <ac:spMk id="3" creationId="{A5D9B5EE-89C5-4AEB-83FF-475A5BF4C383}"/>
          </ac:spMkLst>
        </pc:spChg>
      </pc:sldChg>
      <pc:sldChg chg="modSp new">
        <pc:chgData name="Baskoro Adi Pratomo" userId="S::510000003@staff.integra.its.ac.id::522981b3-5acf-44cc-af0b-3755b45e24ee" providerId="AD" clId="Web-{D7159A2C-6ACA-10FB-41B2-5A8A59AAB273}" dt="2021-08-20T11:39:04.864" v="279" actId="20577"/>
        <pc:sldMkLst>
          <pc:docMk/>
          <pc:sldMk cId="535245612" sldId="275"/>
        </pc:sldMkLst>
        <pc:spChg chg="mod">
          <ac:chgData name="Baskoro Adi Pratomo" userId="S::510000003@staff.integra.its.ac.id::522981b3-5acf-44cc-af0b-3755b45e24ee" providerId="AD" clId="Web-{D7159A2C-6ACA-10FB-41B2-5A8A59AAB273}" dt="2021-08-20T11:34:05.934" v="181" actId="20577"/>
          <ac:spMkLst>
            <pc:docMk/>
            <pc:sldMk cId="535245612" sldId="275"/>
            <ac:spMk id="2" creationId="{4B3822A5-1B4B-40A9-9018-9985A0A11CFE}"/>
          </ac:spMkLst>
        </pc:spChg>
        <pc:spChg chg="mod">
          <ac:chgData name="Baskoro Adi Pratomo" userId="S::510000003@staff.integra.its.ac.id::522981b3-5acf-44cc-af0b-3755b45e24ee" providerId="AD" clId="Web-{D7159A2C-6ACA-10FB-41B2-5A8A59AAB273}" dt="2021-08-20T11:39:04.864" v="279" actId="20577"/>
          <ac:spMkLst>
            <pc:docMk/>
            <pc:sldMk cId="535245612" sldId="275"/>
            <ac:spMk id="3" creationId="{7448D805-688D-469F-A0A5-F47A705513C9}"/>
          </ac:spMkLst>
        </pc:spChg>
      </pc:sldChg>
      <pc:sldChg chg="addSp delSp modSp new mod modClrScheme chgLayout">
        <pc:chgData name="Baskoro Adi Pratomo" userId="S::510000003@staff.integra.its.ac.id::522981b3-5acf-44cc-af0b-3755b45e24ee" providerId="AD" clId="Web-{D7159A2C-6ACA-10FB-41B2-5A8A59AAB273}" dt="2021-08-20T12:09:01.991" v="392" actId="1076"/>
        <pc:sldMkLst>
          <pc:docMk/>
          <pc:sldMk cId="1100625480" sldId="276"/>
        </pc:sldMkLst>
        <pc:spChg chg="mod ord">
          <ac:chgData name="Baskoro Adi Pratomo" userId="S::510000003@staff.integra.its.ac.id::522981b3-5acf-44cc-af0b-3755b45e24ee" providerId="AD" clId="Web-{D7159A2C-6ACA-10FB-41B2-5A8A59AAB273}" dt="2021-08-20T11:40:16.647" v="298"/>
          <ac:spMkLst>
            <pc:docMk/>
            <pc:sldMk cId="1100625480" sldId="276"/>
            <ac:spMk id="2" creationId="{D84A8FDC-DBDA-4574-91E1-C0412019431D}"/>
          </ac:spMkLst>
        </pc:spChg>
        <pc:spChg chg="del">
          <ac:chgData name="Baskoro Adi Pratomo" userId="S::510000003@staff.integra.its.ac.id::522981b3-5acf-44cc-af0b-3755b45e24ee" providerId="AD" clId="Web-{D7159A2C-6ACA-10FB-41B2-5A8A59AAB273}" dt="2021-08-20T11:40:16.647" v="298"/>
          <ac:spMkLst>
            <pc:docMk/>
            <pc:sldMk cId="1100625480" sldId="276"/>
            <ac:spMk id="3" creationId="{4DE7D75F-582E-466F-AF27-EA50479E4ADE}"/>
          </ac:spMkLst>
        </pc:spChg>
        <pc:spChg chg="add del mod">
          <ac:chgData name="Baskoro Adi Pratomo" userId="S::510000003@staff.integra.its.ac.id::522981b3-5acf-44cc-af0b-3755b45e24ee" providerId="AD" clId="Web-{D7159A2C-6ACA-10FB-41B2-5A8A59AAB273}" dt="2021-08-20T12:05:23.330" v="384"/>
          <ac:spMkLst>
            <pc:docMk/>
            <pc:sldMk cId="1100625480" sldId="276"/>
            <ac:spMk id="4" creationId="{D2C24D65-52DF-415B-AE51-E9C80D040864}"/>
          </ac:spMkLst>
        </pc:spChg>
        <pc:spChg chg="add del mod">
          <ac:chgData name="Baskoro Adi Pratomo" userId="S::510000003@staff.integra.its.ac.id::522981b3-5acf-44cc-af0b-3755b45e24ee" providerId="AD" clId="Web-{D7159A2C-6ACA-10FB-41B2-5A8A59AAB273}" dt="2021-08-20T12:05:23.330" v="383"/>
          <ac:spMkLst>
            <pc:docMk/>
            <pc:sldMk cId="1100625480" sldId="276"/>
            <ac:spMk id="5" creationId="{47489617-1971-4FD2-9381-59BD2B6A11A6}"/>
          </ac:spMkLst>
        </pc:spChg>
        <pc:spChg chg="add del mod">
          <ac:chgData name="Baskoro Adi Pratomo" userId="S::510000003@staff.integra.its.ac.id::522981b3-5acf-44cc-af0b-3755b45e24ee" providerId="AD" clId="Web-{D7159A2C-6ACA-10FB-41B2-5A8A59AAB273}" dt="2021-08-20T12:05:23.330" v="382"/>
          <ac:spMkLst>
            <pc:docMk/>
            <pc:sldMk cId="1100625480" sldId="276"/>
            <ac:spMk id="6" creationId="{4FEB4D1A-0087-465D-9CB9-0898964DF1F2}"/>
          </ac:spMkLst>
        </pc:spChg>
        <pc:spChg chg="add del mod">
          <ac:chgData name="Baskoro Adi Pratomo" userId="S::510000003@staff.integra.its.ac.id::522981b3-5acf-44cc-af0b-3755b45e24ee" providerId="AD" clId="Web-{D7159A2C-6ACA-10FB-41B2-5A8A59AAB273}" dt="2021-08-20T12:05:23.330" v="381"/>
          <ac:spMkLst>
            <pc:docMk/>
            <pc:sldMk cId="1100625480" sldId="276"/>
            <ac:spMk id="7" creationId="{ACC1F1AF-97A9-40C1-9AF7-6BC99AB2364E}"/>
          </ac:spMkLst>
        </pc:spChg>
        <pc:spChg chg="add del mod">
          <ac:chgData name="Baskoro Adi Pratomo" userId="S::510000003@staff.integra.its.ac.id::522981b3-5acf-44cc-af0b-3755b45e24ee" providerId="AD" clId="Web-{D7159A2C-6ACA-10FB-41B2-5A8A59AAB273}" dt="2021-08-20T12:05:23.330" v="380"/>
          <ac:spMkLst>
            <pc:docMk/>
            <pc:sldMk cId="1100625480" sldId="276"/>
            <ac:spMk id="8" creationId="{6F58E0BA-D200-4FF0-BE4E-D623B25B1595}"/>
          </ac:spMkLst>
        </pc:spChg>
        <pc:spChg chg="add del mod">
          <ac:chgData name="Baskoro Adi Pratomo" userId="S::510000003@staff.integra.its.ac.id::522981b3-5acf-44cc-af0b-3755b45e24ee" providerId="AD" clId="Web-{D7159A2C-6ACA-10FB-41B2-5A8A59AAB273}" dt="2021-08-20T12:05:23.330" v="379"/>
          <ac:spMkLst>
            <pc:docMk/>
            <pc:sldMk cId="1100625480" sldId="276"/>
            <ac:spMk id="9" creationId="{B64AA153-69D3-4BAA-A82F-6FFEF1CA2995}"/>
          </ac:spMkLst>
        </pc:spChg>
        <pc:picChg chg="add del mod">
          <ac:chgData name="Baskoro Adi Pratomo" userId="S::510000003@staff.integra.its.ac.id::522981b3-5acf-44cc-af0b-3755b45e24ee" providerId="AD" clId="Web-{D7159A2C-6ACA-10FB-41B2-5A8A59AAB273}" dt="2021-08-20T12:05:42.909" v="386"/>
          <ac:picMkLst>
            <pc:docMk/>
            <pc:sldMk cId="1100625480" sldId="276"/>
            <ac:picMk id="3" creationId="{983A6C85-E83C-4F45-91DD-0F1DFD7F0D51}"/>
          </ac:picMkLst>
        </pc:picChg>
        <pc:picChg chg="add mod">
          <ac:chgData name="Baskoro Adi Pratomo" userId="S::510000003@staff.integra.its.ac.id::522981b3-5acf-44cc-af0b-3755b45e24ee" providerId="AD" clId="Web-{D7159A2C-6ACA-10FB-41B2-5A8A59AAB273}" dt="2021-08-20T12:09:01.991" v="392" actId="1076"/>
          <ac:picMkLst>
            <pc:docMk/>
            <pc:sldMk cId="1100625480" sldId="276"/>
            <ac:picMk id="10" creationId="{B49A6E7F-BE47-4FBD-8F94-4EFCDBE43936}"/>
          </ac:picMkLst>
        </pc:picChg>
        <pc:cxnChg chg="add del mod">
          <ac:chgData name="Baskoro Adi Pratomo" userId="S::510000003@staff.integra.its.ac.id::522981b3-5acf-44cc-af0b-3755b45e24ee" providerId="AD" clId="Web-{D7159A2C-6ACA-10FB-41B2-5A8A59AAB273}" dt="2021-08-20T11:45:30.470" v="371"/>
          <ac:cxnSpMkLst>
            <pc:docMk/>
            <pc:sldMk cId="1100625480" sldId="276"/>
            <ac:cxnSpMk id="10" creationId="{65FC86B9-0E6C-4E73-ABEA-E72E008ABF71}"/>
          </ac:cxnSpMkLst>
        </pc:cxnChg>
        <pc:cxnChg chg="add del mod">
          <ac:chgData name="Baskoro Adi Pratomo" userId="S::510000003@staff.integra.its.ac.id::522981b3-5acf-44cc-af0b-3755b45e24ee" providerId="AD" clId="Web-{D7159A2C-6ACA-10FB-41B2-5A8A59AAB273}" dt="2021-08-20T11:46:35.878" v="378"/>
          <ac:cxnSpMkLst>
            <pc:docMk/>
            <pc:sldMk cId="1100625480" sldId="276"/>
            <ac:cxnSpMk id="11" creationId="{9C911844-A2AC-4EF0-8070-2027F6DAB46F}"/>
          </ac:cxnSpMkLst>
        </pc:cxnChg>
      </pc:sldChg>
      <pc:sldChg chg="modSp new">
        <pc:chgData name="Baskoro Adi Pratomo" userId="S::510000003@staff.integra.its.ac.id::522981b3-5acf-44cc-af0b-3755b45e24ee" providerId="AD" clId="Web-{D7159A2C-6ACA-10FB-41B2-5A8A59AAB273}" dt="2021-08-20T12:10:25.043" v="399" actId="20577"/>
        <pc:sldMkLst>
          <pc:docMk/>
          <pc:sldMk cId="1159839845" sldId="277"/>
        </pc:sldMkLst>
        <pc:spChg chg="mod">
          <ac:chgData name="Baskoro Adi Pratomo" userId="S::510000003@staff.integra.its.ac.id::522981b3-5acf-44cc-af0b-3755b45e24ee" providerId="AD" clId="Web-{D7159A2C-6ACA-10FB-41B2-5A8A59AAB273}" dt="2021-08-20T12:10:25.043" v="399" actId="20577"/>
          <ac:spMkLst>
            <pc:docMk/>
            <pc:sldMk cId="1159839845" sldId="277"/>
            <ac:spMk id="2" creationId="{08C0461B-5580-4256-AB72-5A4CD6A497F1}"/>
          </ac:spMkLst>
        </pc:spChg>
      </pc:sldChg>
      <pc:sldChg chg="modSp new">
        <pc:chgData name="Baskoro Adi Pratomo" userId="S::510000003@staff.integra.its.ac.id::522981b3-5acf-44cc-af0b-3755b45e24ee" providerId="AD" clId="Web-{D7159A2C-6ACA-10FB-41B2-5A8A59AAB273}" dt="2021-08-20T12:17:26.785" v="441" actId="20577"/>
        <pc:sldMkLst>
          <pc:docMk/>
          <pc:sldMk cId="380764386" sldId="278"/>
        </pc:sldMkLst>
        <pc:spChg chg="mod">
          <ac:chgData name="Baskoro Adi Pratomo" userId="S::510000003@staff.integra.its.ac.id::522981b3-5acf-44cc-af0b-3755b45e24ee" providerId="AD" clId="Web-{D7159A2C-6ACA-10FB-41B2-5A8A59AAB273}" dt="2021-08-20T12:11:52.701" v="406" actId="20577"/>
          <ac:spMkLst>
            <pc:docMk/>
            <pc:sldMk cId="380764386" sldId="278"/>
            <ac:spMk id="2" creationId="{C798A0EA-18AD-4E11-8D55-BBA84553ABFE}"/>
          </ac:spMkLst>
        </pc:spChg>
        <pc:spChg chg="mod">
          <ac:chgData name="Baskoro Adi Pratomo" userId="S::510000003@staff.integra.its.ac.id::522981b3-5acf-44cc-af0b-3755b45e24ee" providerId="AD" clId="Web-{D7159A2C-6ACA-10FB-41B2-5A8A59AAB273}" dt="2021-08-20T12:17:26.785" v="441" actId="20577"/>
          <ac:spMkLst>
            <pc:docMk/>
            <pc:sldMk cId="380764386" sldId="278"/>
            <ac:spMk id="3" creationId="{87519789-ACEC-45EC-9DA0-873F98019C62}"/>
          </ac:spMkLst>
        </pc:spChg>
      </pc:sldChg>
      <pc:sldChg chg="modSp new">
        <pc:chgData name="Baskoro Adi Pratomo" userId="S::510000003@staff.integra.its.ac.id::522981b3-5acf-44cc-af0b-3755b45e24ee" providerId="AD" clId="Web-{D7159A2C-6ACA-10FB-41B2-5A8A59AAB273}" dt="2021-08-20T12:12:46.749" v="423" actId="20577"/>
        <pc:sldMkLst>
          <pc:docMk/>
          <pc:sldMk cId="695089538" sldId="279"/>
        </pc:sldMkLst>
        <pc:spChg chg="mod">
          <ac:chgData name="Baskoro Adi Pratomo" userId="S::510000003@staff.integra.its.ac.id::522981b3-5acf-44cc-af0b-3755b45e24ee" providerId="AD" clId="Web-{D7159A2C-6ACA-10FB-41B2-5A8A59AAB273}" dt="2021-08-20T12:12:46.749" v="423" actId="20577"/>
          <ac:spMkLst>
            <pc:docMk/>
            <pc:sldMk cId="695089538" sldId="279"/>
            <ac:spMk id="2" creationId="{2FC64212-4B6C-4635-8162-1504EDF1E382}"/>
          </ac:spMkLst>
        </pc:spChg>
      </pc:sldChg>
    </pc:docChg>
  </pc:docChgLst>
  <pc:docChgLst>
    <pc:chgData name="Baskoro Adi Pratomo" userId="S::510000003@staff.integra.its.ac.id::522981b3-5acf-44cc-af0b-3755b45e24ee" providerId="AD" clId="Web-{78DA9934-683F-3274-3C80-44AFA650B16A}"/>
    <pc:docChg chg="addSld delSld modSld">
      <pc:chgData name="Baskoro Adi Pratomo" userId="S::510000003@staff.integra.its.ac.id::522981b3-5acf-44cc-af0b-3755b45e24ee" providerId="AD" clId="Web-{78DA9934-683F-3274-3C80-44AFA650B16A}" dt="2021-08-20T13:36:33.824" v="1166"/>
      <pc:docMkLst>
        <pc:docMk/>
      </pc:docMkLst>
      <pc:sldChg chg="modSp addAnim delAnim modAnim">
        <pc:chgData name="Baskoro Adi Pratomo" userId="S::510000003@staff.integra.its.ac.id::522981b3-5acf-44cc-af0b-3755b45e24ee" providerId="AD" clId="Web-{78DA9934-683F-3274-3C80-44AFA650B16A}" dt="2021-08-20T13:24:19.436" v="1136"/>
        <pc:sldMkLst>
          <pc:docMk/>
          <pc:sldMk cId="4073052189" sldId="257"/>
        </pc:sldMkLst>
        <pc:spChg chg="mod">
          <ac:chgData name="Baskoro Adi Pratomo" userId="S::510000003@staff.integra.its.ac.id::522981b3-5acf-44cc-af0b-3755b45e24ee" providerId="AD" clId="Web-{78DA9934-683F-3274-3C80-44AFA650B16A}" dt="2021-08-20T13:23:59.623" v="1128" actId="20577"/>
          <ac:spMkLst>
            <pc:docMk/>
            <pc:sldMk cId="4073052189" sldId="257"/>
            <ac:spMk id="59" creationId="{00000000-0000-0000-0000-000000000000}"/>
          </ac:spMkLst>
        </pc:spChg>
      </pc:sldChg>
      <pc:sldChg chg="addSp delSp modSp mod modClrScheme chgLayout">
        <pc:chgData name="Baskoro Adi Pratomo" userId="S::510000003@staff.integra.its.ac.id::522981b3-5acf-44cc-af0b-3755b45e24ee" providerId="AD" clId="Web-{78DA9934-683F-3274-3C80-44AFA650B16A}" dt="2021-08-20T13:04:09.196" v="896"/>
        <pc:sldMkLst>
          <pc:docMk/>
          <pc:sldMk cId="3325237128" sldId="258"/>
        </pc:sldMkLst>
        <pc:spChg chg="add del mod">
          <ac:chgData name="Baskoro Adi Pratomo" userId="S::510000003@staff.integra.its.ac.id::522981b3-5acf-44cc-af0b-3755b45e24ee" providerId="AD" clId="Web-{78DA9934-683F-3274-3C80-44AFA650B16A}" dt="2021-08-20T12:42:44.219" v="233"/>
          <ac:spMkLst>
            <pc:docMk/>
            <pc:sldMk cId="3325237128" sldId="258"/>
            <ac:spMk id="3" creationId="{4147EB1F-0EAD-4F87-8EC6-886B16A03282}"/>
          </ac:spMkLst>
        </pc:spChg>
        <pc:spChg chg="mod ord">
          <ac:chgData name="Baskoro Adi Pratomo" userId="S::510000003@staff.integra.its.ac.id::522981b3-5acf-44cc-af0b-3755b45e24ee" providerId="AD" clId="Web-{78DA9934-683F-3274-3C80-44AFA650B16A}" dt="2021-08-20T12:56:52.485" v="615" actId="20577"/>
          <ac:spMkLst>
            <pc:docMk/>
            <pc:sldMk cId="3325237128" sldId="258"/>
            <ac:spMk id="64" creationId="{00000000-0000-0000-0000-000000000000}"/>
          </ac:spMkLst>
        </pc:spChg>
        <pc:spChg chg="del">
          <ac:chgData name="Baskoro Adi Pratomo" userId="S::510000003@staff.integra.its.ac.id::522981b3-5acf-44cc-af0b-3755b45e24ee" providerId="AD" clId="Web-{78DA9934-683F-3274-3C80-44AFA650B16A}" dt="2021-08-20T12:38:19.621" v="214"/>
          <ac:spMkLst>
            <pc:docMk/>
            <pc:sldMk cId="3325237128" sldId="258"/>
            <ac:spMk id="65" creationId="{00000000-0000-0000-0000-000000000000}"/>
          </ac:spMkLst>
        </pc:spChg>
        <pc:graphicFrameChg chg="add del mod modGraphic">
          <ac:chgData name="Baskoro Adi Pratomo" userId="S::510000003@staff.integra.its.ac.id::522981b3-5acf-44cc-af0b-3755b45e24ee" providerId="AD" clId="Web-{78DA9934-683F-3274-3C80-44AFA650B16A}" dt="2021-08-20T12:39:08.809" v="218"/>
          <ac:graphicFrameMkLst>
            <pc:docMk/>
            <pc:sldMk cId="3325237128" sldId="258"/>
            <ac:graphicFrameMk id="2" creationId="{33248775-1ADA-4BFD-9940-8BB9FE3C2514}"/>
          </ac:graphicFrameMkLst>
        </pc:graphicFrameChg>
        <pc:graphicFrameChg chg="add mod modGraphic">
          <ac:chgData name="Baskoro Adi Pratomo" userId="S::510000003@staff.integra.its.ac.id::522981b3-5acf-44cc-af0b-3755b45e24ee" providerId="AD" clId="Web-{78DA9934-683F-3274-3C80-44AFA650B16A}" dt="2021-08-20T13:04:09.196" v="896"/>
          <ac:graphicFrameMkLst>
            <pc:docMk/>
            <pc:sldMk cId="3325237128" sldId="258"/>
            <ac:graphicFrameMk id="4" creationId="{29FF9F53-6B0B-46C0-9687-F4EEDAD977C7}"/>
          </ac:graphicFrameMkLst>
        </pc:graphicFrameChg>
      </pc:sldChg>
      <pc:sldChg chg="modSp">
        <pc:chgData name="Baskoro Adi Pratomo" userId="S::510000003@staff.integra.its.ac.id::522981b3-5acf-44cc-af0b-3755b45e24ee" providerId="AD" clId="Web-{78DA9934-683F-3274-3C80-44AFA650B16A}" dt="2021-08-20T13:12:21.517" v="1024" actId="20577"/>
        <pc:sldMkLst>
          <pc:docMk/>
          <pc:sldMk cId="2808298642" sldId="260"/>
        </pc:sldMkLst>
        <pc:spChg chg="mod">
          <ac:chgData name="Baskoro Adi Pratomo" userId="S::510000003@staff.integra.its.ac.id::522981b3-5acf-44cc-af0b-3755b45e24ee" providerId="AD" clId="Web-{78DA9934-683F-3274-3C80-44AFA650B16A}" dt="2021-08-20T13:12:21.517" v="1024" actId="20577"/>
          <ac:spMkLst>
            <pc:docMk/>
            <pc:sldMk cId="2808298642" sldId="260"/>
            <ac:spMk id="3" creationId="{5BD21F27-BEE8-47D3-B34B-59CE85B109A9}"/>
          </ac:spMkLst>
        </pc:spChg>
      </pc:sldChg>
      <pc:sldChg chg="addSp delSp modSp">
        <pc:chgData name="Baskoro Adi Pratomo" userId="S::510000003@staff.integra.its.ac.id::522981b3-5acf-44cc-af0b-3755b45e24ee" providerId="AD" clId="Web-{78DA9934-683F-3274-3C80-44AFA650B16A}" dt="2021-08-20T13:36:33.824" v="1166"/>
        <pc:sldMkLst>
          <pc:docMk/>
          <pc:sldMk cId="3172393197" sldId="262"/>
        </pc:sldMkLst>
        <pc:spChg chg="mod">
          <ac:chgData name="Baskoro Adi Pratomo" userId="S::510000003@staff.integra.its.ac.id::522981b3-5acf-44cc-af0b-3755b45e24ee" providerId="AD" clId="Web-{78DA9934-683F-3274-3C80-44AFA650B16A}" dt="2021-08-20T13:36:14.933" v="1164" actId="20577"/>
          <ac:spMkLst>
            <pc:docMk/>
            <pc:sldMk cId="3172393197" sldId="262"/>
            <ac:spMk id="3" creationId="{FB815FF9-DA75-4058-B0E3-7180F1EC6223}"/>
          </ac:spMkLst>
        </pc:spChg>
        <pc:spChg chg="add del mod">
          <ac:chgData name="Baskoro Adi Pratomo" userId="S::510000003@staff.integra.its.ac.id::522981b3-5acf-44cc-af0b-3755b45e24ee" providerId="AD" clId="Web-{78DA9934-683F-3274-3C80-44AFA650B16A}" dt="2021-08-20T13:31:37.537" v="1149"/>
          <ac:spMkLst>
            <pc:docMk/>
            <pc:sldMk cId="3172393197" sldId="262"/>
            <ac:spMk id="6" creationId="{DD47323A-28FF-493C-A8D9-29E3956A37BA}"/>
          </ac:spMkLst>
        </pc:spChg>
        <pc:spChg chg="add del">
          <ac:chgData name="Baskoro Adi Pratomo" userId="S::510000003@staff.integra.its.ac.id::522981b3-5acf-44cc-af0b-3755b45e24ee" providerId="AD" clId="Web-{78DA9934-683F-3274-3C80-44AFA650B16A}" dt="2021-08-20T13:36:33.824" v="1166"/>
          <ac:spMkLst>
            <pc:docMk/>
            <pc:sldMk cId="3172393197" sldId="262"/>
            <ac:spMk id="7" creationId="{83EC250A-AAEB-4784-805D-2F51C7DCE786}"/>
          </ac:spMkLst>
        </pc:spChg>
        <pc:picChg chg="add mod">
          <ac:chgData name="Baskoro Adi Pratomo" userId="S::510000003@staff.integra.its.ac.id::522981b3-5acf-44cc-af0b-3755b45e24ee" providerId="AD" clId="Web-{78DA9934-683F-3274-3C80-44AFA650B16A}" dt="2021-08-20T13:35:52.682" v="1157" actId="1076"/>
          <ac:picMkLst>
            <pc:docMk/>
            <pc:sldMk cId="3172393197" sldId="262"/>
            <ac:picMk id="4" creationId="{24D57976-27AD-4E27-9481-8591BFCCDF60}"/>
          </ac:picMkLst>
        </pc:picChg>
        <pc:picChg chg="add mod">
          <ac:chgData name="Baskoro Adi Pratomo" userId="S::510000003@staff.integra.its.ac.id::522981b3-5acf-44cc-af0b-3755b45e24ee" providerId="AD" clId="Web-{78DA9934-683F-3274-3C80-44AFA650B16A}" dt="2021-08-20T13:34:56.681" v="1151" actId="1076"/>
          <ac:picMkLst>
            <pc:docMk/>
            <pc:sldMk cId="3172393197" sldId="262"/>
            <ac:picMk id="5" creationId="{5850E1C0-31BA-413F-9CF6-78C60ED17B0C}"/>
          </ac:picMkLst>
        </pc:picChg>
      </pc:sldChg>
      <pc:sldChg chg="modSp">
        <pc:chgData name="Baskoro Adi Pratomo" userId="S::510000003@staff.integra.its.ac.id::522981b3-5acf-44cc-af0b-3755b45e24ee" providerId="AD" clId="Web-{78DA9934-683F-3274-3C80-44AFA650B16A}" dt="2021-08-20T13:08:45.451" v="960" actId="20577"/>
        <pc:sldMkLst>
          <pc:docMk/>
          <pc:sldMk cId="2633240947" sldId="263"/>
        </pc:sldMkLst>
        <pc:spChg chg="mod">
          <ac:chgData name="Baskoro Adi Pratomo" userId="S::510000003@staff.integra.its.ac.id::522981b3-5acf-44cc-af0b-3755b45e24ee" providerId="AD" clId="Web-{78DA9934-683F-3274-3C80-44AFA650B16A}" dt="2021-08-20T13:08:45.451" v="960" actId="20577"/>
          <ac:spMkLst>
            <pc:docMk/>
            <pc:sldMk cId="2633240947" sldId="263"/>
            <ac:spMk id="3" creationId="{8BD9B4A8-1CC7-4C94-B60F-9272D9584F92}"/>
          </ac:spMkLst>
        </pc:spChg>
      </pc:sldChg>
      <pc:sldChg chg="del">
        <pc:chgData name="Baskoro Adi Pratomo" userId="S::510000003@staff.integra.its.ac.id::522981b3-5acf-44cc-af0b-3755b45e24ee" providerId="AD" clId="Web-{78DA9934-683F-3274-3C80-44AFA650B16A}" dt="2021-08-20T12:25:52.045" v="0"/>
        <pc:sldMkLst>
          <pc:docMk/>
          <pc:sldMk cId="4250313080" sldId="270"/>
        </pc:sldMkLst>
      </pc:sldChg>
      <pc:sldChg chg="modSp">
        <pc:chgData name="Baskoro Adi Pratomo" userId="S::510000003@staff.integra.its.ac.id::522981b3-5acf-44cc-af0b-3755b45e24ee" providerId="AD" clId="Web-{78DA9934-683F-3274-3C80-44AFA650B16A}" dt="2021-08-20T12:31:36.473" v="194" actId="20577"/>
        <pc:sldMkLst>
          <pc:docMk/>
          <pc:sldMk cId="1159839845" sldId="277"/>
        </pc:sldMkLst>
        <pc:spChg chg="mod">
          <ac:chgData name="Baskoro Adi Pratomo" userId="S::510000003@staff.integra.its.ac.id::522981b3-5acf-44cc-af0b-3755b45e24ee" providerId="AD" clId="Web-{78DA9934-683F-3274-3C80-44AFA650B16A}" dt="2021-08-20T12:31:36.473" v="194" actId="20577"/>
          <ac:spMkLst>
            <pc:docMk/>
            <pc:sldMk cId="1159839845" sldId="277"/>
            <ac:spMk id="3" creationId="{D809B6AA-F249-4C72-8178-2885750F4E4D}"/>
          </ac:spMkLst>
        </pc:spChg>
      </pc:sldChg>
      <pc:sldChg chg="modSp">
        <pc:chgData name="Baskoro Adi Pratomo" userId="S::510000003@staff.integra.its.ac.id::522981b3-5acf-44cc-af0b-3755b45e24ee" providerId="AD" clId="Web-{78DA9934-683F-3274-3C80-44AFA650B16A}" dt="2021-08-20T12:36:54.854" v="212" actId="20577"/>
        <pc:sldMkLst>
          <pc:docMk/>
          <pc:sldMk cId="695089538" sldId="279"/>
        </pc:sldMkLst>
        <pc:spChg chg="mod">
          <ac:chgData name="Baskoro Adi Pratomo" userId="S::510000003@staff.integra.its.ac.id::522981b3-5acf-44cc-af0b-3755b45e24ee" providerId="AD" clId="Web-{78DA9934-683F-3274-3C80-44AFA650B16A}" dt="2021-08-20T12:35:57.790" v="204" actId="20577"/>
          <ac:spMkLst>
            <pc:docMk/>
            <pc:sldMk cId="695089538" sldId="279"/>
            <ac:spMk id="2" creationId="{2FC64212-4B6C-4635-8162-1504EDF1E382}"/>
          </ac:spMkLst>
        </pc:spChg>
        <pc:spChg chg="mod">
          <ac:chgData name="Baskoro Adi Pratomo" userId="S::510000003@staff.integra.its.ac.id::522981b3-5acf-44cc-af0b-3755b45e24ee" providerId="AD" clId="Web-{78DA9934-683F-3274-3C80-44AFA650B16A}" dt="2021-08-20T12:36:54.854" v="212" actId="20577"/>
          <ac:spMkLst>
            <pc:docMk/>
            <pc:sldMk cId="695089538" sldId="279"/>
            <ac:spMk id="3" creationId="{955ECA96-B6DF-448D-9F0B-A9898F7F7457}"/>
          </ac:spMkLst>
        </pc:spChg>
      </pc:sldChg>
      <pc:sldChg chg="modSp new">
        <pc:chgData name="Baskoro Adi Pratomo" userId="S::510000003@staff.integra.its.ac.id::522981b3-5acf-44cc-af0b-3755b45e24ee" providerId="AD" clId="Web-{78DA9934-683F-3274-3C80-44AFA650B16A}" dt="2021-08-20T12:27:34.688" v="82" actId="20577"/>
        <pc:sldMkLst>
          <pc:docMk/>
          <pc:sldMk cId="1659392498" sldId="280"/>
        </pc:sldMkLst>
        <pc:spChg chg="mod">
          <ac:chgData name="Baskoro Adi Pratomo" userId="S::510000003@staff.integra.its.ac.id::522981b3-5acf-44cc-af0b-3755b45e24ee" providerId="AD" clId="Web-{78DA9934-683F-3274-3C80-44AFA650B16A}" dt="2021-08-20T12:26:25.858" v="29" actId="20577"/>
          <ac:spMkLst>
            <pc:docMk/>
            <pc:sldMk cId="1659392498" sldId="280"/>
            <ac:spMk id="2" creationId="{5B1F218A-553E-4658-B13D-7C4DDEF5A823}"/>
          </ac:spMkLst>
        </pc:spChg>
        <pc:spChg chg="mod">
          <ac:chgData name="Baskoro Adi Pratomo" userId="S::510000003@staff.integra.its.ac.id::522981b3-5acf-44cc-af0b-3755b45e24ee" providerId="AD" clId="Web-{78DA9934-683F-3274-3C80-44AFA650B16A}" dt="2021-08-20T12:27:34.688" v="82" actId="20577"/>
          <ac:spMkLst>
            <pc:docMk/>
            <pc:sldMk cId="1659392498" sldId="280"/>
            <ac:spMk id="3" creationId="{E84B4CFF-FEC3-464E-9119-C65B2B791EDB}"/>
          </ac:spMkLst>
        </pc:spChg>
      </pc:sldChg>
      <pc:sldChg chg="new del">
        <pc:chgData name="Baskoro Adi Pratomo" userId="S::510000003@staff.integra.its.ac.id::522981b3-5acf-44cc-af0b-3755b45e24ee" providerId="AD" clId="Web-{78DA9934-683F-3274-3C80-44AFA650B16A}" dt="2021-08-20T12:44:54.331" v="388"/>
        <pc:sldMkLst>
          <pc:docMk/>
          <pc:sldMk cId="158861965" sldId="281"/>
        </pc:sldMkLst>
      </pc:sldChg>
      <pc:sldChg chg="modSp add replId">
        <pc:chgData name="Baskoro Adi Pratomo" userId="S::510000003@staff.integra.its.ac.id::522981b3-5acf-44cc-af0b-3755b45e24ee" providerId="AD" clId="Web-{78DA9934-683F-3274-3C80-44AFA650B16A}" dt="2021-08-20T13:03:42.258" v="866"/>
        <pc:sldMkLst>
          <pc:docMk/>
          <pc:sldMk cId="602179561" sldId="281"/>
        </pc:sldMkLst>
        <pc:graphicFrameChg chg="mod modGraphic">
          <ac:chgData name="Baskoro Adi Pratomo" userId="S::510000003@staff.integra.its.ac.id::522981b3-5acf-44cc-af0b-3755b45e24ee" providerId="AD" clId="Web-{78DA9934-683F-3274-3C80-44AFA650B16A}" dt="2021-08-20T13:03:42.258" v="866"/>
          <ac:graphicFrameMkLst>
            <pc:docMk/>
            <pc:sldMk cId="602179561" sldId="281"/>
            <ac:graphicFrameMk id="4" creationId="{29FF9F53-6B0B-46C0-9687-F4EEDAD977C7}"/>
          </ac:graphicFrameMkLst>
        </pc:graphicFrameChg>
      </pc:sldChg>
    </pc:docChg>
  </pc:docChgLst>
  <pc:docChgLst>
    <pc:chgData name="Baskoro Adi Pratomo" userId="S::510000003@staff.integra.its.ac.id::522981b3-5acf-44cc-af0b-3755b45e24ee" providerId="AD" clId="Web-{313AB14F-1BAB-C2F2-9259-3318AAC9DBB2}"/>
    <pc:docChg chg="addSld modSld sldOrd">
      <pc:chgData name="Baskoro Adi Pratomo" userId="S::510000003@staff.integra.its.ac.id::522981b3-5acf-44cc-af0b-3755b45e24ee" providerId="AD" clId="Web-{313AB14F-1BAB-C2F2-9259-3318AAC9DBB2}" dt="2021-08-20T09:00:30.798" v="585"/>
      <pc:docMkLst>
        <pc:docMk/>
      </pc:docMkLst>
      <pc:sldChg chg="modSp">
        <pc:chgData name="Baskoro Adi Pratomo" userId="S::510000003@staff.integra.its.ac.id::522981b3-5acf-44cc-af0b-3755b45e24ee" providerId="AD" clId="Web-{313AB14F-1BAB-C2F2-9259-3318AAC9DBB2}" dt="2021-08-20T06:14:38.916" v="62" actId="20577"/>
        <pc:sldMkLst>
          <pc:docMk/>
          <pc:sldMk cId="0" sldId="256"/>
        </pc:sldMkLst>
        <pc:spChg chg="mod">
          <ac:chgData name="Baskoro Adi Pratomo" userId="S::510000003@staff.integra.its.ac.id::522981b3-5acf-44cc-af0b-3755b45e24ee" providerId="AD" clId="Web-{313AB14F-1BAB-C2F2-9259-3318AAC9DBB2}" dt="2021-08-20T06:02:07.594" v="5" actId="20577"/>
          <ac:spMkLst>
            <pc:docMk/>
            <pc:sldMk cId="0" sldId="256"/>
            <ac:spMk id="52" creationId="{00000000-0000-0000-0000-000000000000}"/>
          </ac:spMkLst>
        </pc:spChg>
        <pc:spChg chg="mod">
          <ac:chgData name="Baskoro Adi Pratomo" userId="S::510000003@staff.integra.its.ac.id::522981b3-5acf-44cc-af0b-3755b45e24ee" providerId="AD" clId="Web-{313AB14F-1BAB-C2F2-9259-3318AAC9DBB2}" dt="2021-08-20T06:14:38.916" v="62" actId="20577"/>
          <ac:spMkLst>
            <pc:docMk/>
            <pc:sldMk cId="0" sldId="256"/>
            <ac:spMk id="53" creationId="{00000000-0000-0000-0000-000000000000}"/>
          </ac:spMkLst>
        </pc:spChg>
      </pc:sldChg>
      <pc:sldChg chg="modSp">
        <pc:chgData name="Baskoro Adi Pratomo" userId="S::510000003@staff.integra.its.ac.id::522981b3-5acf-44cc-af0b-3755b45e24ee" providerId="AD" clId="Web-{313AB14F-1BAB-C2F2-9259-3318AAC9DBB2}" dt="2021-08-20T06:14:55.823" v="66" actId="20577"/>
        <pc:sldMkLst>
          <pc:docMk/>
          <pc:sldMk cId="4073052189" sldId="257"/>
        </pc:sldMkLst>
        <pc:spChg chg="mod">
          <ac:chgData name="Baskoro Adi Pratomo" userId="S::510000003@staff.integra.its.ac.id::522981b3-5acf-44cc-af0b-3755b45e24ee" providerId="AD" clId="Web-{313AB14F-1BAB-C2F2-9259-3318AAC9DBB2}" dt="2021-08-20T06:14:55.823" v="66" actId="20577"/>
          <ac:spMkLst>
            <pc:docMk/>
            <pc:sldMk cId="4073052189" sldId="257"/>
            <ac:spMk id="58" creationId="{00000000-0000-0000-0000-000000000000}"/>
          </ac:spMkLst>
        </pc:spChg>
      </pc:sldChg>
      <pc:sldChg chg="modSp">
        <pc:chgData name="Baskoro Adi Pratomo" userId="S::510000003@staff.integra.its.ac.id::522981b3-5acf-44cc-af0b-3755b45e24ee" providerId="AD" clId="Web-{313AB14F-1BAB-C2F2-9259-3318AAC9DBB2}" dt="2021-08-20T06:16:00.808" v="80" actId="20577"/>
        <pc:sldMkLst>
          <pc:docMk/>
          <pc:sldMk cId="3325237128" sldId="258"/>
        </pc:sldMkLst>
        <pc:spChg chg="mod">
          <ac:chgData name="Baskoro Adi Pratomo" userId="S::510000003@staff.integra.its.ac.id::522981b3-5acf-44cc-af0b-3755b45e24ee" providerId="AD" clId="Web-{313AB14F-1BAB-C2F2-9259-3318AAC9DBB2}" dt="2021-08-20T06:16:00.808" v="80" actId="20577"/>
          <ac:spMkLst>
            <pc:docMk/>
            <pc:sldMk cId="3325237128" sldId="258"/>
            <ac:spMk id="64" creationId="{00000000-0000-0000-0000-000000000000}"/>
          </ac:spMkLst>
        </pc:spChg>
      </pc:sldChg>
      <pc:sldChg chg="modSp new mod modClrScheme chgLayout">
        <pc:chgData name="Baskoro Adi Pratomo" userId="S::510000003@staff.integra.its.ac.id::522981b3-5acf-44cc-af0b-3755b45e24ee" providerId="AD" clId="Web-{313AB14F-1BAB-C2F2-9259-3318AAC9DBB2}" dt="2021-08-20T06:27:21.348" v="206" actId="20577"/>
        <pc:sldMkLst>
          <pc:docMk/>
          <pc:sldMk cId="4064886689" sldId="259"/>
        </pc:sldMkLst>
        <pc:spChg chg="mod ord">
          <ac:chgData name="Baskoro Adi Pratomo" userId="S::510000003@staff.integra.its.ac.id::522981b3-5acf-44cc-af0b-3755b45e24ee" providerId="AD" clId="Web-{313AB14F-1BAB-C2F2-9259-3318AAC9DBB2}" dt="2021-08-20T06:17:23.622" v="97" actId="20577"/>
          <ac:spMkLst>
            <pc:docMk/>
            <pc:sldMk cId="4064886689" sldId="259"/>
            <ac:spMk id="2" creationId="{C92B4C24-3EC7-4FDF-9833-C78C4C64275A}"/>
          </ac:spMkLst>
        </pc:spChg>
        <pc:spChg chg="mod ord">
          <ac:chgData name="Baskoro Adi Pratomo" userId="S::510000003@staff.integra.its.ac.id::522981b3-5acf-44cc-af0b-3755b45e24ee" providerId="AD" clId="Web-{313AB14F-1BAB-C2F2-9259-3318AAC9DBB2}" dt="2021-08-20T06:27:21.348" v="206" actId="20577"/>
          <ac:spMkLst>
            <pc:docMk/>
            <pc:sldMk cId="4064886689" sldId="259"/>
            <ac:spMk id="3" creationId="{4AA8BBDE-1043-4FE8-A7BF-9A5690EFE957}"/>
          </ac:spMkLst>
        </pc:spChg>
      </pc:sldChg>
      <pc:sldChg chg="modSp new">
        <pc:chgData name="Baskoro Adi Pratomo" userId="S::510000003@staff.integra.its.ac.id::522981b3-5acf-44cc-af0b-3755b45e24ee" providerId="AD" clId="Web-{313AB14F-1BAB-C2F2-9259-3318AAC9DBB2}" dt="2021-08-20T06:18:26.482" v="130" actId="20577"/>
        <pc:sldMkLst>
          <pc:docMk/>
          <pc:sldMk cId="2808298642" sldId="260"/>
        </pc:sldMkLst>
        <pc:spChg chg="mod">
          <ac:chgData name="Baskoro Adi Pratomo" userId="S::510000003@staff.integra.its.ac.id::522981b3-5acf-44cc-af0b-3755b45e24ee" providerId="AD" clId="Web-{313AB14F-1BAB-C2F2-9259-3318AAC9DBB2}" dt="2021-08-20T06:17:41.950" v="102" actId="20577"/>
          <ac:spMkLst>
            <pc:docMk/>
            <pc:sldMk cId="2808298642" sldId="260"/>
            <ac:spMk id="2" creationId="{989CD5FA-103B-408B-B307-EF88EC261786}"/>
          </ac:spMkLst>
        </pc:spChg>
        <pc:spChg chg="mod">
          <ac:chgData name="Baskoro Adi Pratomo" userId="S::510000003@staff.integra.its.ac.id::522981b3-5acf-44cc-af0b-3755b45e24ee" providerId="AD" clId="Web-{313AB14F-1BAB-C2F2-9259-3318AAC9DBB2}" dt="2021-08-20T06:18:26.482" v="130" actId="20577"/>
          <ac:spMkLst>
            <pc:docMk/>
            <pc:sldMk cId="2808298642" sldId="260"/>
            <ac:spMk id="3" creationId="{5BD21F27-BEE8-47D3-B34B-59CE85B109A9}"/>
          </ac:spMkLst>
        </pc:spChg>
      </pc:sldChg>
      <pc:sldChg chg="modSp new mod modClrScheme chgLayout">
        <pc:chgData name="Baskoro Adi Pratomo" userId="S::510000003@staff.integra.its.ac.id::522981b3-5acf-44cc-af0b-3755b45e24ee" providerId="AD" clId="Web-{313AB14F-1BAB-C2F2-9259-3318AAC9DBB2}" dt="2021-08-20T06:24:16.518" v="190" actId="20577"/>
        <pc:sldMkLst>
          <pc:docMk/>
          <pc:sldMk cId="701321238" sldId="261"/>
        </pc:sldMkLst>
        <pc:spChg chg="mod ord">
          <ac:chgData name="Baskoro Adi Pratomo" userId="S::510000003@staff.integra.its.ac.id::522981b3-5acf-44cc-af0b-3755b45e24ee" providerId="AD" clId="Web-{313AB14F-1BAB-C2F2-9259-3318AAC9DBB2}" dt="2021-08-20T06:22:01" v="164" actId="20577"/>
          <ac:spMkLst>
            <pc:docMk/>
            <pc:sldMk cId="701321238" sldId="261"/>
            <ac:spMk id="2" creationId="{7D77B36C-E497-4FB1-8C6A-2B852B56721C}"/>
          </ac:spMkLst>
        </pc:spChg>
        <pc:spChg chg="mod ord">
          <ac:chgData name="Baskoro Adi Pratomo" userId="S::510000003@staff.integra.its.ac.id::522981b3-5acf-44cc-af0b-3755b45e24ee" providerId="AD" clId="Web-{313AB14F-1BAB-C2F2-9259-3318AAC9DBB2}" dt="2021-08-20T06:24:16.518" v="190" actId="20577"/>
          <ac:spMkLst>
            <pc:docMk/>
            <pc:sldMk cId="701321238" sldId="261"/>
            <ac:spMk id="3" creationId="{7D92E13B-6507-44C0-A1AB-BF674BF38422}"/>
          </ac:spMkLst>
        </pc:spChg>
      </pc:sldChg>
      <pc:sldChg chg="modSp new mod modClrScheme chgLayout">
        <pc:chgData name="Baskoro Adi Pratomo" userId="S::510000003@staff.integra.its.ac.id::522981b3-5acf-44cc-af0b-3755b45e24ee" providerId="AD" clId="Web-{313AB14F-1BAB-C2F2-9259-3318AAC9DBB2}" dt="2021-08-20T06:38:58.888" v="357" actId="20577"/>
        <pc:sldMkLst>
          <pc:docMk/>
          <pc:sldMk cId="3172393197" sldId="262"/>
        </pc:sldMkLst>
        <pc:spChg chg="mod ord">
          <ac:chgData name="Baskoro Adi Pratomo" userId="S::510000003@staff.integra.its.ac.id::522981b3-5acf-44cc-af0b-3755b45e24ee" providerId="AD" clId="Web-{313AB14F-1BAB-C2F2-9259-3318AAC9DBB2}" dt="2021-08-20T06:36:46.996" v="334" actId="20577"/>
          <ac:spMkLst>
            <pc:docMk/>
            <pc:sldMk cId="3172393197" sldId="262"/>
            <ac:spMk id="2" creationId="{B3FD487B-5DA4-4578-94C5-CD9BBCBBA486}"/>
          </ac:spMkLst>
        </pc:spChg>
        <pc:spChg chg="mod ord">
          <ac:chgData name="Baskoro Adi Pratomo" userId="S::510000003@staff.integra.its.ac.id::522981b3-5acf-44cc-af0b-3755b45e24ee" providerId="AD" clId="Web-{313AB14F-1BAB-C2F2-9259-3318AAC9DBB2}" dt="2021-08-20T06:38:58.888" v="357" actId="20577"/>
          <ac:spMkLst>
            <pc:docMk/>
            <pc:sldMk cId="3172393197" sldId="262"/>
            <ac:spMk id="3" creationId="{FB815FF9-DA75-4058-B0E3-7180F1EC6223}"/>
          </ac:spMkLst>
        </pc:spChg>
      </pc:sldChg>
      <pc:sldChg chg="modSp new">
        <pc:chgData name="Baskoro Adi Pratomo" userId="S::510000003@staff.integra.its.ac.id::522981b3-5acf-44cc-af0b-3755b45e24ee" providerId="AD" clId="Web-{313AB14F-1BAB-C2F2-9259-3318AAC9DBB2}" dt="2021-08-20T06:37:11.887" v="340" actId="20577"/>
        <pc:sldMkLst>
          <pc:docMk/>
          <pc:sldMk cId="2633240947" sldId="263"/>
        </pc:sldMkLst>
        <pc:spChg chg="mod">
          <ac:chgData name="Baskoro Adi Pratomo" userId="S::510000003@staff.integra.its.ac.id::522981b3-5acf-44cc-af0b-3755b45e24ee" providerId="AD" clId="Web-{313AB14F-1BAB-C2F2-9259-3318AAC9DBB2}" dt="2021-08-20T06:37:11.887" v="340" actId="20577"/>
          <ac:spMkLst>
            <pc:docMk/>
            <pc:sldMk cId="2633240947" sldId="263"/>
            <ac:spMk id="2" creationId="{0353DDD4-31C6-4623-A3FE-213392B1B609}"/>
          </ac:spMkLst>
        </pc:spChg>
      </pc:sldChg>
      <pc:sldChg chg="modSp new">
        <pc:chgData name="Baskoro Adi Pratomo" userId="S::510000003@staff.integra.its.ac.id::522981b3-5acf-44cc-af0b-3755b45e24ee" providerId="AD" clId="Web-{313AB14F-1BAB-C2F2-9259-3318AAC9DBB2}" dt="2021-08-20T07:11:05.114" v="459" actId="20577"/>
        <pc:sldMkLst>
          <pc:docMk/>
          <pc:sldMk cId="2846746331" sldId="264"/>
        </pc:sldMkLst>
        <pc:spChg chg="mod">
          <ac:chgData name="Baskoro Adi Pratomo" userId="S::510000003@staff.integra.its.ac.id::522981b3-5acf-44cc-af0b-3755b45e24ee" providerId="AD" clId="Web-{313AB14F-1BAB-C2F2-9259-3318AAC9DBB2}" dt="2021-08-20T07:06:31.047" v="391" actId="20577"/>
          <ac:spMkLst>
            <pc:docMk/>
            <pc:sldMk cId="2846746331" sldId="264"/>
            <ac:spMk id="2" creationId="{533EE926-D989-4CBC-8F39-54D8BE3FEDF2}"/>
          </ac:spMkLst>
        </pc:spChg>
        <pc:spChg chg="mod">
          <ac:chgData name="Baskoro Adi Pratomo" userId="S::510000003@staff.integra.its.ac.id::522981b3-5acf-44cc-af0b-3755b45e24ee" providerId="AD" clId="Web-{313AB14F-1BAB-C2F2-9259-3318AAC9DBB2}" dt="2021-08-20T07:11:05.114" v="459" actId="20577"/>
          <ac:spMkLst>
            <pc:docMk/>
            <pc:sldMk cId="2846746331" sldId="264"/>
            <ac:spMk id="3" creationId="{7DA4406C-6DD9-4939-BF4C-2DA45B7AF0C3}"/>
          </ac:spMkLst>
        </pc:spChg>
      </pc:sldChg>
      <pc:sldChg chg="modSp new">
        <pc:chgData name="Baskoro Adi Pratomo" userId="S::510000003@staff.integra.its.ac.id::522981b3-5acf-44cc-af0b-3755b45e24ee" providerId="AD" clId="Web-{313AB14F-1BAB-C2F2-9259-3318AAC9DBB2}" dt="2021-08-20T07:10:36.895" v="450" actId="20577"/>
        <pc:sldMkLst>
          <pc:docMk/>
          <pc:sldMk cId="2813351686" sldId="265"/>
        </pc:sldMkLst>
        <pc:spChg chg="mod">
          <ac:chgData name="Baskoro Adi Pratomo" userId="S::510000003@staff.integra.its.ac.id::522981b3-5acf-44cc-af0b-3755b45e24ee" providerId="AD" clId="Web-{313AB14F-1BAB-C2F2-9259-3318AAC9DBB2}" dt="2021-08-20T07:09:48.519" v="444" actId="20577"/>
          <ac:spMkLst>
            <pc:docMk/>
            <pc:sldMk cId="2813351686" sldId="265"/>
            <ac:spMk id="2" creationId="{B821676D-D564-4832-83AB-390CD0B850E3}"/>
          </ac:spMkLst>
        </pc:spChg>
        <pc:spChg chg="mod">
          <ac:chgData name="Baskoro Adi Pratomo" userId="S::510000003@staff.integra.its.ac.id::522981b3-5acf-44cc-af0b-3755b45e24ee" providerId="AD" clId="Web-{313AB14F-1BAB-C2F2-9259-3318AAC9DBB2}" dt="2021-08-20T07:10:36.895" v="450" actId="20577"/>
          <ac:spMkLst>
            <pc:docMk/>
            <pc:sldMk cId="2813351686" sldId="265"/>
            <ac:spMk id="3" creationId="{7FEA2717-FD82-4CB5-BE29-4E59E68221BC}"/>
          </ac:spMkLst>
        </pc:spChg>
      </pc:sldChg>
      <pc:sldChg chg="modSp new">
        <pc:chgData name="Baskoro Adi Pratomo" userId="S::510000003@staff.integra.its.ac.id::522981b3-5acf-44cc-af0b-3755b45e24ee" providerId="AD" clId="Web-{313AB14F-1BAB-C2F2-9259-3318AAC9DBB2}" dt="2021-08-20T07:25:43.959" v="463" actId="20577"/>
        <pc:sldMkLst>
          <pc:docMk/>
          <pc:sldMk cId="4012970444" sldId="266"/>
        </pc:sldMkLst>
        <pc:spChg chg="mod">
          <ac:chgData name="Baskoro Adi Pratomo" userId="S::510000003@staff.integra.its.ac.id::522981b3-5acf-44cc-af0b-3755b45e24ee" providerId="AD" clId="Web-{313AB14F-1BAB-C2F2-9259-3318AAC9DBB2}" dt="2021-08-20T07:25:43.959" v="463" actId="20577"/>
          <ac:spMkLst>
            <pc:docMk/>
            <pc:sldMk cId="4012970444" sldId="266"/>
            <ac:spMk id="2" creationId="{2FBFF847-DB55-4505-91BA-94EFD3749770}"/>
          </ac:spMkLst>
        </pc:spChg>
      </pc:sldChg>
      <pc:sldChg chg="modSp new">
        <pc:chgData name="Baskoro Adi Pratomo" userId="S::510000003@staff.integra.its.ac.id::522981b3-5acf-44cc-af0b-3755b45e24ee" providerId="AD" clId="Web-{313AB14F-1BAB-C2F2-9259-3318AAC9DBB2}" dt="2021-08-20T07:25:50.975" v="467" actId="20577"/>
        <pc:sldMkLst>
          <pc:docMk/>
          <pc:sldMk cId="1993113197" sldId="267"/>
        </pc:sldMkLst>
        <pc:spChg chg="mod">
          <ac:chgData name="Baskoro Adi Pratomo" userId="S::510000003@staff.integra.its.ac.id::522981b3-5acf-44cc-af0b-3755b45e24ee" providerId="AD" clId="Web-{313AB14F-1BAB-C2F2-9259-3318AAC9DBB2}" dt="2021-08-20T07:25:50.975" v="467" actId="20577"/>
          <ac:spMkLst>
            <pc:docMk/>
            <pc:sldMk cId="1993113197" sldId="267"/>
            <ac:spMk id="2" creationId="{FA97ED9D-C28A-428D-8C34-C1830EBB2E1B}"/>
          </ac:spMkLst>
        </pc:spChg>
      </pc:sldChg>
      <pc:sldChg chg="modSp new">
        <pc:chgData name="Baskoro Adi Pratomo" userId="S::510000003@staff.integra.its.ac.id::522981b3-5acf-44cc-af0b-3755b45e24ee" providerId="AD" clId="Web-{313AB14F-1BAB-C2F2-9259-3318AAC9DBB2}" dt="2021-08-20T07:32:47.655" v="496" actId="20577"/>
        <pc:sldMkLst>
          <pc:docMk/>
          <pc:sldMk cId="22961161" sldId="268"/>
        </pc:sldMkLst>
        <pc:spChg chg="mod">
          <ac:chgData name="Baskoro Adi Pratomo" userId="S::510000003@staff.integra.its.ac.id::522981b3-5acf-44cc-af0b-3755b45e24ee" providerId="AD" clId="Web-{313AB14F-1BAB-C2F2-9259-3318AAC9DBB2}" dt="2021-08-20T07:31:50.185" v="481" actId="20577"/>
          <ac:spMkLst>
            <pc:docMk/>
            <pc:sldMk cId="22961161" sldId="268"/>
            <ac:spMk id="2" creationId="{F6A049EC-D995-4E9C-A75C-4B851C919928}"/>
          </ac:spMkLst>
        </pc:spChg>
        <pc:spChg chg="mod">
          <ac:chgData name="Baskoro Adi Pratomo" userId="S::510000003@staff.integra.its.ac.id::522981b3-5acf-44cc-af0b-3755b45e24ee" providerId="AD" clId="Web-{313AB14F-1BAB-C2F2-9259-3318AAC9DBB2}" dt="2021-08-20T07:32:47.655" v="496" actId="20577"/>
          <ac:spMkLst>
            <pc:docMk/>
            <pc:sldMk cId="22961161" sldId="268"/>
            <ac:spMk id="3" creationId="{44A6FB5B-2E03-41A0-8CF6-720F8219484E}"/>
          </ac:spMkLst>
        </pc:spChg>
      </pc:sldChg>
      <pc:sldChg chg="modSp new">
        <pc:chgData name="Baskoro Adi Pratomo" userId="S::510000003@staff.integra.its.ac.id::522981b3-5acf-44cc-af0b-3755b45e24ee" providerId="AD" clId="Web-{313AB14F-1BAB-C2F2-9259-3318AAC9DBB2}" dt="2021-08-20T07:34:47.376" v="567" actId="20577"/>
        <pc:sldMkLst>
          <pc:docMk/>
          <pc:sldMk cId="693447694" sldId="269"/>
        </pc:sldMkLst>
        <pc:spChg chg="mod">
          <ac:chgData name="Baskoro Adi Pratomo" userId="S::510000003@staff.integra.its.ac.id::522981b3-5acf-44cc-af0b-3755b45e24ee" providerId="AD" clId="Web-{313AB14F-1BAB-C2F2-9259-3318AAC9DBB2}" dt="2021-08-20T07:33:36.655" v="509" actId="20577"/>
          <ac:spMkLst>
            <pc:docMk/>
            <pc:sldMk cId="693447694" sldId="269"/>
            <ac:spMk id="2" creationId="{2CDFA4F9-CA5A-4D54-9484-244CA27FC906}"/>
          </ac:spMkLst>
        </pc:spChg>
        <pc:spChg chg="mod">
          <ac:chgData name="Baskoro Adi Pratomo" userId="S::510000003@staff.integra.its.ac.id::522981b3-5acf-44cc-af0b-3755b45e24ee" providerId="AD" clId="Web-{313AB14F-1BAB-C2F2-9259-3318AAC9DBB2}" dt="2021-08-20T07:34:47.376" v="567" actId="20577"/>
          <ac:spMkLst>
            <pc:docMk/>
            <pc:sldMk cId="693447694" sldId="269"/>
            <ac:spMk id="3" creationId="{B9E0955F-C38A-4C47-8158-6E874CB4E710}"/>
          </ac:spMkLst>
        </pc:spChg>
      </pc:sldChg>
      <pc:sldChg chg="modSp new">
        <pc:chgData name="Baskoro Adi Pratomo" userId="S::510000003@staff.integra.its.ac.id::522981b3-5acf-44cc-af0b-3755b45e24ee" providerId="AD" clId="Web-{313AB14F-1BAB-C2F2-9259-3318AAC9DBB2}" dt="2021-08-20T07:44:52.543" v="576" actId="20577"/>
        <pc:sldMkLst>
          <pc:docMk/>
          <pc:sldMk cId="4250313080" sldId="270"/>
        </pc:sldMkLst>
        <pc:spChg chg="mod">
          <ac:chgData name="Baskoro Adi Pratomo" userId="S::510000003@staff.integra.its.ac.id::522981b3-5acf-44cc-af0b-3755b45e24ee" providerId="AD" clId="Web-{313AB14F-1BAB-C2F2-9259-3318AAC9DBB2}" dt="2021-08-20T07:44:52.543" v="576" actId="20577"/>
          <ac:spMkLst>
            <pc:docMk/>
            <pc:sldMk cId="4250313080" sldId="270"/>
            <ac:spMk id="2" creationId="{B9E8E238-2E8A-4EDA-8279-D3D276EBB3B9}"/>
          </ac:spMkLst>
        </pc:spChg>
      </pc:sldChg>
      <pc:sldChg chg="modSp new">
        <pc:chgData name="Baskoro Adi Pratomo" userId="S::510000003@staff.integra.its.ac.id::522981b3-5acf-44cc-af0b-3755b45e24ee" providerId="AD" clId="Web-{313AB14F-1BAB-C2F2-9259-3318AAC9DBB2}" dt="2021-08-20T07:54:31.460" v="583" actId="20577"/>
        <pc:sldMkLst>
          <pc:docMk/>
          <pc:sldMk cId="844046760" sldId="271"/>
        </pc:sldMkLst>
        <pc:spChg chg="mod">
          <ac:chgData name="Baskoro Adi Pratomo" userId="S::510000003@staff.integra.its.ac.id::522981b3-5acf-44cc-af0b-3755b45e24ee" providerId="AD" clId="Web-{313AB14F-1BAB-C2F2-9259-3318AAC9DBB2}" dt="2021-08-20T07:54:31.460" v="583" actId="20577"/>
          <ac:spMkLst>
            <pc:docMk/>
            <pc:sldMk cId="844046760" sldId="271"/>
            <ac:spMk id="2" creationId="{4CE0CE29-ABA3-4D8A-BDD8-CB69F8BAF307}"/>
          </ac:spMkLst>
        </pc:spChg>
      </pc:sldChg>
      <pc:sldChg chg="new ord">
        <pc:chgData name="Baskoro Adi Pratomo" userId="S::510000003@staff.integra.its.ac.id::522981b3-5acf-44cc-af0b-3755b45e24ee" providerId="AD" clId="Web-{313AB14F-1BAB-C2F2-9259-3318AAC9DBB2}" dt="2021-08-20T09:00:30.798" v="585"/>
        <pc:sldMkLst>
          <pc:docMk/>
          <pc:sldMk cId="1873883110" sldId="27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2-09-05T07:29:19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18685 6800 87 0,'0'-5'191'15,"0"0"16"-15,0 0 12 0,0 0 9 0,0 0 10 16,0 0 10-16,0 2 7 0,0-4 6 0,0 2-4 16,0 1-11-16,0-1-5 0,0 0-8 0,0 5-15 15,-6-10 175-15,6 5-218 0,0 1 5 0,0-2 24 16,0 6 45-16,0-4 67 0,0-2 75 15,-8 6 77-15,8 0 61 0,0-4 12 0,0 4-20 16,0 0-39-16,0 0-49 0,0 0-253 0,0 0-180 16,0 0 0-16,0 0 0 0,0 4 0 0,0-4 0 15,0 10 0-15,8-4 0 0,-8 3 0 0,0 6 0 16,6-1 0-16,0 1 0 0,2 25 0 0,-4-16 0 16,3 0 0-16,1 0 0 0,-8 5 0 0,6-4 0 15,0 4 0-15,0 1 0 0,2-1 0 0,-2 1 0 16,0 0 0-16,8 22 0 0,-7-22 0 15,-1-6 0-15,0 6 0 0,0-5 0 0,0-1 0 0,2 1 0 16,-2-6 0-16,0 1 0 0,1-2 0 16,-7 3 0-16,13 7-517 0,-13-13-25 0,7 0 62 15,-7-5 21-15,0 5-24 0,6-6-70 0,-6-4-58 16,0 0-17-16,6 0 42 0,-6 0 62 0,0 0 36 16,0-5-110-16,0 0-202 0,-6 0 97 0</inkml:trace>
  <inkml:trace contextRef="#ctx0" brushRef="#br0" timeOffset="433.24">18671 7141 148 0,'0'0'72'0,"-6"5"-9"16,6-5-16-16,-6 0 0 0,6 0-7 0,0 0-8 15,-6 0-2-15,6 0 3 0,0 0 11 0,0 0 21 16,0 0 23-16,0 0 43 0,0 0 53 0,0 0 54 16,0 0 361-16,0 0-275 0,0 5-7 0,0-5-28 15,0 0-24-15,0 5-30 0,0-5-21 0,0 0-17 16,0 5-10-16,0-5-5 0,6 6-5 15,-6-6-2-15,6 4-9 0,0-4-7 0,2 6-13 16,-2-6-13-16,12 3 92 0,-3-3-137 0,-3 0-15 16,2 0-5-16,-2-3-13 0,2 3-7 0,5 0-8 15,1-6-9-15,-1 6-1 0,1-4-10 0,-8-2-5 16,14 6-7-16,-6-5-15 0,-2 0-33 0,3 0-37 16,5 0-24-16,13-8-149 0,-19 7 126 0,0 0 5 15,-1 2-8-15,-6 0-22 0,0-2-33 0,7 2-67 16,-8-2-67-16,2-3-59 0,-1 9-39 0,-1-9-2 15,-4 2 20-15,4 3 43 0,-4 0 32 16,-2-2-64-16,5-3-774 0</inkml:trace>
  <inkml:trace contextRef="#ctx0" brushRef="#br0" timeOffset="782.15">19030 6599 94 0,'0'9'284'16,"0"7"471"-16,-6-6-332 0,6 0-9 0,0 3-37 15,6 7-36-15,-6-5-33 0,0 9-29 0,0-4-25 16,6 4-26-16,-6 6-19 0,7-5-18 0,0 4-22 15,-1 0-23-15,1 4-20 0,-1-3-20 0,0 1-17 16,1 31 53-16,0-32-92 0,-1 0-6 0,0-3-11 16,8 3-4-16,-8 1-8 0,0-8-10 0,0 6-15 15,2-5-19-15,-2 0-12 0,1-2-18 0,-1 1-15 16,0-4-3-16,2 1-4 0,-2 0-6 0,0-5-18 16,8 14-251-16,-14-15 63 0,5 1-82 15,1-6-49-15,2 2-6 0,-8-1 24 0,6-5 47 16,-6 5-32-16,6-7-212 0,2 3-89 0</inkml:trace>
  <inkml:trace contextRef="#ctx0" brushRef="#br0" timeOffset="1216.05">19369 6536 192 0,'-7'-5'349'0,"0"0"42"0,0-5 419 0,7 6-428 16,-6 4-29-16,6 0-39 0,0 0-27 0,0 4-16 15,0 6-2-15,0 0 15 0,0-1 43 0,0 11 41 16,0-5 36-16,6 10 39 0,-6-1 29 0,7 0 7 16,-7 6-7-16,14 38 393 0,-8-34-490 0,-6-1-291 15,6 2-84-15,2 4 0 0,-2 0 0 0,0-3 0 16,2-3 0-16,-2 6 0 0,-1-4 0 16,1-1 0-16,2-4 0 0,4 32 0 0,-4-33 0 15,-2 1 0-15,0-5 0 0,1 3 0 0,0-2 0 16,-7-3 0-16,7 2 0 0,-1-6 0 0,0 1 0 15,0 18-690-15,1-22 231 0,0-1 34 0,-7 3 45 16,6-8 15-16,-6 6-68 0,0-7-107 0,6 1-96 16,-6-6-2-16,0 2 63 0,0-2 33 0,0-4-177 15,-6-4-155-15,6-2 176 0</inkml:trace>
  <inkml:trace contextRef="#ctx0" brushRef="#br0" timeOffset="1552.26">19316 6873 38 0,'-6'-10'213'0,"0"0"55"16,-1 6 49-16,0-6 43 0,7 0 28 0,-6-1 6 16,6 8-25-16,-6-7-28 0,6 5-23 0,0-5 2 15,-6-5 432-15,12 10-293 0,-6 2 45 0,6-4 43 16,-6 2 19-16,6 1-7 0,1-1-26 0,0 0-44 15,-1 0-41-15,7 0-440 0,0 5-8 0,-1-5 0 16,2 1 0-16,-1-2 0 0,21-4 0 16,-23 10 0-16,9-8 0 0,0 2 0 0,0 1 0 15,-1 1 0-15,1-2 0 0,-1 2 0 0,0 4 0 16,1-6 0-16,19-4 0 0,-20 10 0 0,1-4 0 16,-6 0 0-16,4-1 0 0,-3 0 0 0,-3 5-428 15,8-5-88-15,-8 0 47 0,-6 5 41 0,8-5 5 16,-8 5-53-16,7-6-101 0,1 6-716 0,-2 0 714 15,-12-4 4-15,6 4-258 0,2 0-56 0,-2-6 270 16</inkml:trace>
  <inkml:trace contextRef="#ctx0" brushRef="#br0" timeOffset="1897.28">19415 6970 32 0,'-14'15'593'16,"8"-10"-228"-16,0 0 21 0,6-5 1 0,0 0-14 16,0 0-24-16,6 0-34 0,0 0-35 0,2-5-22 15,-2 0-16-15,-1 0 2 0,9-5 8 0,-8 7 18 16,8-9 19-16,-2 3 13 0,15-6 306 15,-8 0-321-15,-6 5-32 0,7 2-32 0,-8-3-32 16,8 1-33-16,-1 0-22 0,-5-4-21 0,6 5-25 16,-1-1-21-16,-7 5-31 0,8-6-38 0,-7 8-53 15,7-7-62-15,-7 5-67 0,0 0-57 0,19-5-307 16,-25 5 285-16,6 5 7 0,-6-5-41 0,5 5-93 16,-6 0-110-16,8-5-49 0,-8 5 10 0,0 0 41 15,-6 5 51-15,7-5-104 0,0 0-219 0,0 5 73 16</inkml:trace>
  <inkml:trace contextRef="#ctx0" brushRef="#br0" timeOffset="2250.01">19446 7469 23 0,'-12'10'227'0,"4"-5"54"16,-3 5 35-16,5-2 29 0,-2-2 17 0,2 4 1 15,6-6-11-15,-6 6-19 0,6-4-31 0,0 7 287 16,0-7-216-16,0 4 108 0,6-6 144 0,-6 2 88 16,6-2 19-16,2 1-44 0,-2 0-85 15,5 0-120-15,-3-5-483 0,4 4 0 0,2-4 0 16,-8 0 0-16,21 0 0 0,-15 0 0 0,8 0 0 15,-7 0 0-15,6-4 0 0,-6 4 0 0,7-5 0 16,0 0 0-16,0 0 0 0,-1 1 0 0,-7-2 0 16,29-8 0-16,-23 4 0 0,2 6 0 0,-8-7 0 15,8 7 0-15,-7-6 0 0,1 4 0 0,-2-4-11 16,2 7-955-16,-8-7-187 0,0 5 71 0,7 0-312 16,1-5-1061-16,-8 4 1684 0</inkml:trace>
  <inkml:trace contextRef="#ctx0" brushRef="#br0" timeOffset="2864.61">20032 6692 125 0,'0'-5'376'0,"0"1"64"16,-6-6 14-16,6 4-16 0,-6 2-38 0,6-2-33 15,-6 2-19-15,6 4 4 0,0 0 23 0,-7 0 540 16,7 4-386-16,0 6 13 0,0-4-13 0,0 8-38 16,0 1-55-16,0-1-58 0,0 1-57 0,0 5-46 15,7-1-175-15,-7 6-100 0,0-2 0 0,6 3 0 16,-6 28 0-16,6-24 0 0,-6-7 0 16,6 6 0-16,-6 1 0 0,0-1 0 0,0-1 0 15,8-3 0-15,-8-1 0 0,6 6 0 0,-6-9 0 16,6 22 0-16,0-24 0 0,-6 2 0 0,7-2 0 15,-7-4 0-15,7 0 0 0,-7-2 0 0,7 3 0 16,-7-6 0-16,6-1 0 0,7 11 0 0,-13-16 0 16,7 2 0-16,-1-2 0 0,0 1 0 0,9-1 0 15,-11-4 0-15,4 0 0 0,4 0 0 0,-5 0 0 16,6-4 0-16,14-1 0 0,-15 5 0 0,1-4 0 16,0 4 0-16,1-6 0 0,-2 2 0 0,0-2 0 15,9 6 0-15,-8-5 0 0,0 5 0 0,8-5 0 16,3 5 0-16,-10-4 0 0,-2 4 0 15,2 0 0-15,-1-6 0 0,0 6 0 0,0 0 0 16,-7 0 0-16,8 0 0 0,-8 0 0 0,14 0-157 16,-14 0-458-16,0 0 56 0,1 0-64 0,-1 0-152 15,1 0-59-15,0-3 54 0,-7 3-3 0,6-6-331 16,0 6 121-16,-6-4 284 0</inkml:trace>
  <inkml:trace contextRef="#ctx0" brushRef="#br0" timeOffset="3431.76">20703 6706 178 0,'-6'-8'441'0,"-6"-3"526"16,12 7-523-16,-8 4-38 0,2-6-19 0,0 2 11 16,6-2 36-16,-7 6 72 0,7 0 81 0,-6 0 59 15,-1 0 17-15,7 6-11 0,-6-6-54 0,6 10-61 16,0-6-190-16,0 7-347 0,-6 13 0 0,6-15 0 16,0 11 0-16,0-4 0 0,0 2 0 15,0 2 0-15,0 4 0 0,0 0 0 0,0 0 0 16,0 5 0-16,6 26 0 0,-6-26 0 0,0-1 0 15,0 3 0-15,0-3 0 0,0 3 0 0,0-1 0 16,0-1 0-16,0-1 0 0,0-3 0 0,0 5 0 16,0 19 0-16,0-26 0 0,0-4 0 0,0 7 0 15,0-7 0-15,0 0 0 0,0-4 0 0,0 0 0 16,0 0 0-16,0-2 0 0,0-2 0 0,0 14 0 16,0-16 0-16,0-5 0 0,0 6 0 0,6-4 0 15,-6-2 0-15,7 2 0 0,-7-6 0 16,6 5 0-16,-6-5 0 0,13-5 0 0,-7 5 0 15,2 0 0-15,-2-6 0 0,6 2 0 0,-5-2 0 16,6 6 0-16,0-4 0 0,-6-2 0 0,6 2 0 16,-7-2 0-16,20-7 0 0,-13 8 0 0,1 0 0 15,-8 0 0-15,8 0 0 0,-1-1 0 0,-9 3 0 16,11-3 0-16,-9 2 0 0,7-1 0 0,1-5 0 16,-2 5 0-16,-5 0 0 0,-1 5 0 0,1-5 0 15,-1 0 0-15,1 5 0 0,-1-3-327 0,1 3-317 16,0-7-90-16,-7 7-156 0,6 0-18 0,-6 0 77 15,6-9-1399-15,0 3 1322 0,-6 2 285 0</inkml:trace>
  <inkml:trace contextRef="#ctx0" brushRef="#br0" timeOffset="4131.46">21336 6902 75 0,'0'-10'326'0,"0"1"82"0,-7-7 34 15,7 6 6-15,0 2-26 0,0-7-37 0,-7 5-16 16,7 1 16-16,-6-6 532 0,0 5-362 0,-1 5 45 15,1 5 8-15,6-5-19 0,-7 5-47 0,-1-5-52 16,2 5-59-16,2 5-232 0,-11-5-199 0,9 5 0 16,-1 0 0-16,1 0 0 0,-14 15 0 0,14-11 0 15,-1 1 0-15,-6 5 0 0,7 3 0 0,-1-2 0 16,0 3 0-16,1 1 0 0,0 4 0 0,-1-3 0 16,-6 30 0-16,13-25 0 0,-6 4 0 0,6-6 0 15,-7 6 0-15,7-2 0 0,0-4 0 0,-6 6 0 16,6-1 0-16,0 1 0 0,6-7 0 15,1 32 0-15,-7-31 0 0,6 1 0 0,-6-1 0 16,7 1 0-16,-1-7 0 0,1 8 0 0,-1-7 0 16,0 1 0-16,1-1 0 0,0-5 0 0,12 21 0 15,-12-21 0-15,-1 1 0 0,7-5 0 0,-6 5 0 16,-1-5 0-16,1-1 0 0,5 1 0 0,-3-5 0 16,-5 0 0-16,17 5 0 0,-15-5 0 0,7-5 0 15,-7 0 0-15,1 0 0 0,0 0 0 0,6 0 0 16,-7-5 0-16,1 0 0 0,-1 5 0 0,1-10 0 15,5 0 0-15,-5 5 0 0,0-4 0 0,-1-1 0 16,0 0 0-16,1 0 0 0,0 0 0 0,-7 0 0 16,6-4 0-16,1-1 0 0,-1-15 0 0,1 11 0 15,-7-1 0-15,6 2 0 0,1-2 0 16,-7-4 0-16,6 4 0 0,-6-5 0 0,6 1 0 16,-6 4 0-16,9 0 0 0,-9-22 0 0,4 20 0 15,-4 4 0-15,0-2 0 0,0 1 0 0,0-1 0 16,0 0 0-16,-4 7 0 0,4-8 0 0,-9 3 0 15,3 2 0-15,0-19 0 0,-1 21 0 0,1-5 0 16,-7 4 0-16,6-4 0 0,-6-1 0 0,0 7 0 16,0-9 0-16,0 3 0 0,-6-1 0 0,-14-19 0 15,20 25 0-15,-6 0-114 0,-2-1-599 0,2-1-165 16,0 6-142-16,6 7 54 0,-7-2-327 16,1 0-7-16,5 5 318 0,2 0 280 0</inkml:trace>
  <inkml:trace contextRef="#ctx0" brushRef="#br0" timeOffset="4949.1">20132 8147 70 0,'4'-3'232'0,"-4"-3"62"0,0 0 57 16,0-2 35-16,0 2 10 0,0 2-9 0,0-6-23 15,0 5-40-15,0 0-20 0,0-5-1 0,0 6 28 16,0-6 465-16,0 5-321 0,0 0 49 0,0 5 21 16,0-5 3-16,0 0-25 0,0 5-32 15,0-5-45-15,0 5-345 0,8 0-101 0,-8 0 0 16,0 5 0-16,0-5 0 0,6 10 0 0,0 0 0 15,-6 0 0-15,7-1 0 0,-7 1 0 0,7 5 0 16,-7 0 0-16,6 0 0 0,-6 4 0 0,6 1 0 16,-6-2 0-16,8 26 0 0,-8-24 0 0,6 5 0 15,-6-7 0-15,7 3 0 0,-7 4 0 0,6-6 0 16,-6 4 0-16,6-3 0 0,-6 0 0 0,7 19 0 16,-1-24 0-16,-6 3 0 0,7-2 0 0,-7-1 0 15,6 0 0-15,-6-2 0 0,6-3 0 0,-6 6 0 16,8-7 0-16,-8 1 0 0,0 10-794 0,0-11 236 15,0 1-43-15,0 0-107 0,0-1-67 0,0-2 30 16,0-4 77-16,0 2 39 0,0 0-205 16,0 0-95-16,-8-5 221 0</inkml:trace>
  <inkml:trace contextRef="#ctx0" brushRef="#br0" timeOffset="5376.96">19961 8744 245 0,'0'0'368'0,"0"5"475"16,0-5-424-16,0 5-29 0,0 0-33 0,0-1-30 15,0 0-11-15,6 6-1 0,-6-4 5 0,8 4 10 16,-8-1 10-16,6 1 7 0,0 4 4 0,1-2 7 16,-1-4 4-16,8 7-5 0,-8-5-7 0,14 14 307 15,-8-14-346-15,-6 0-15 0,8 0-64 0,-1 0-232 16,-7-1 0-16,8 1 0 0,-2-1 0 0,3-3 0 16,-3-2 0-16,0 0 0 0,2 3 0 0,6-4 0 15,-7-3 0-15,-1 0 0 0,1 0 0 16,0-3 0-16,7-4 0 0,-8 3 0 0,2 0 0 15,-1-6 0-15,0 0 0 0,14-10 0 0,-16 6 0 16,3 4 0-16,-1-5 0 0,0 2 0 0,1-3 0 16,-1 1 0-16,-7 1 0 0,7-2 0 0,-7 2 0 15,1-1 0-15,5-9 0 0,-4 15-36 0,-2-1-825 16,-6 0-225-16,6 1 15 0,-6 2-12 0,0-1-394 16,0 3 321-16,0 0 303 0,6 0 297 0</inkml:trace>
  <inkml:trace contextRef="#ctx0" brushRef="#br0" timeOffset="6591.01">21427 8186 78 0,'0'0'95'0,"0"0"13"0,0 0 16 15,0 0 24-15,0 0 27 0,0 0 38 0,0 0 38 16,0 0 32-16,0-3 24 0,0 3 9 0,0 0 1 16,0 0-19-16,0-6-26 0,0 6-25 0,0 0-13 15,-7 0 297-15,7 0-185 0,0 0 84 0,0 0 92 16,0 0 63-16,0 0 33 0,0 0-10 0,0 0-50 15,0 6-55-15,0-6-479 0,0 3-24 0,0 4 0 16,0-4 0-16,0 7 0 0,0 0 0 16,0 0 0-16,0-1 0 0,0 6 0 0,0 0 0 15,0 0 0-15,0-1 0 0,0 6 0 0,0-2 0 16,0 4 0-16,0 17 0 0,0-16 0 0,0-3 0 16,7 4 0-16,-7-4 0 0,0 0 0 0,6-2 0 15,-6 8 0-15,0-13 0 0,7 7 0 0,-1 15 0 16,-6-15 0-16,7-6 0 0,-7 1 0 0,6-6 0 15,-6 6 0-15,0-5-18 0,7 5-625 0,-7-7 67 16,0 3-26-16,0-1-82 0,6 0-54 0,-6-5 10 16,6 4-507-16,-6-5 722 0,0 2-24 0,0-2-90 15,9-4-28-15,-9 6 105 0</inkml:trace>
  <inkml:trace contextRef="#ctx0" brushRef="#br0" timeOffset="7114.13">21427 8583 9 0,'0'-6'274'0,"0"-4"86"0,0 6 48 15,0-5 15-15,0 4-5 0,0-5-27 0,0 5-41 16,6-5-27-16,-6 1-16 0,0 2 0 0,7-1 14 16,-1-12 348-16,1 10-337 0,-1 7-7 0,1-9-12 15,5 2-15-15,-3 1-11 0,1-5-26 0,-2 3-21 16,5 2-16-16,0 3-16 0,-7-3-15 0,8-1-12 15,-7 6-23-15,5-6-16 0,1 1-10 16,-7 2-23-16,14-1 67 0,-13 1-124 0,-1 4-52 16,0-2 0-16,2-1 0 0,-2 6 0 0,-6-4 0 15,6-2 0-15,-6 6 0 0,6 0 0 0,-6 0 0 16,-6 0 0-16,6 6 0 0,-6-6 0 0,0 4-82 16,-2 2-109-16,2-1-13 0,-7-2 5 0,6 4 15 15,1 1 24-15,-7-1 30 0,7-4 22 0,-7 7 21 16,7-4 12-16,-8 4 17 0,1 9-6 0,0-10 78 15,6 2 44-15,1-7 60 0,-8 6 50 0,10-1 46 16,-5 1 47-16,3 2 22 0,6-9 29 0,-6 7-198 16,6 0-114-16,-7 0 0 0,7-2 0 0,0 2 0 15,7 6 0-15,-7-11 0 0,6 5 0 16,-6-2 0-16,6 2 0 0,7 0 0 0,-7-4 0 16,2 9 0-16,5-7 0 0,0 2 0 0,14 10 0 15,-15-10 0-15,1 5 0 0,6-6 0 0,-5 1 0 16,6 5 0-16,-8-5 0 0,1 0 0 0,7 4 0 15,-8-4 0-15,7 0 0 0,8 4 0 0,-14-4 0 16,1-6 0-16,-1 2 0 0,-7 4 0 0,7-5 0 16,-7-1 0-16,7 2 0 0,-6-2-105 0,0-4-646 15,-1 4-177-15,0 2-1031 0,1-6 902 0,0 0-281 16,-7 0 318-16,6 0 285 0</inkml:trace>
  <inkml:trace contextRef="#ctx0" brushRef="#br0" timeOffset="7471.53">22111 8373 33 0,'0'0'461'16,"-13"0"590"-16,6-6-553 0,7 6 26 0,-7 0 65 15,1 0 75-15,6 0 72 0,0 0 40 0,0 6-17 16,0-6-48-16,0 0-83 0,0 0-75 0,6 0-345 16,-6 4-208-16,7-4 0 0,6 6 0 0,-6-6 0 15,5 0 0-15,-5 0 0 0,-1 0 0 0,7 0 0 16,-6 0 0-16,0 0 0 0,6 0 0 0,-7 0 0 15,7 0 0-15,5 0 0 0,-9 0 0 0,3 0 0 16,1-6 0-16,-6 6 0 0,6-4-171 0,-6 4-504 16,-1 0-69-16,7 0-136 0,-7-6-23 15,1 6 79-15,-1 0 18 0,-6 0-257 0,14 0-721 16</inkml:trace>
  <inkml:trace contextRef="#ctx0" brushRef="#br0" timeOffset="7731.62">22123 8563 245 0,'-6'4'469'0,"0"2"30"0,6-2-19 16,-7-4-40-16,1 6-29 0,6-6 439 15,0 4-378-15,0-4 33 0,6 0 18 0,-6 0 1 16,7 0-19-16,-1-4-55 0,0 4-62 0,1 0-61 15,-1-6-54-15,1 6-48 0,-1-4-48 0,8 4-77 16,-8-6-165-16,1 6-179 0,12-10-576 0,-11 10 409 16,-4-3-42-16,11 3-160 0,-9-5-128 0,0 5 16 15,1 0 56-15,-1-5-194 0,1 5-175 0,6-5 247 16</inkml:trace>
  <inkml:trace contextRef="#ctx0" brushRef="#br0" timeOffset="8581.04">22774 8144 70 0,'0'0'216'16,"0"-6"48"-16,0 0 38 0,0 3 36 0,0-2 25 15,0-1 8-15,8 2-12 0,-8-2-27 0,0 2-28 16,0-1-25-16,-8 0 273 0,8 0-247 0,0 0 21 15,0 5 10-15,-6 0 1 0,6-4-5 0,-6 4-10 16,-1 4-15-16,7-4-21 0,-6 0-32 0,-1 5-31 16,0 0-30-16,1 0-35 0,-6 0-22 0,5-1-27 15,1 6-17-15,-14 10 48 0,6-11-88 0,8 1-7 16,-6 6 2-16,3-6-12 0,3 3 2 0,-6 2 9 16,12 0 4-16,-7-6 11 0,1 6-3 0,-1 0 6 15,1 0 11-15,6-1-60 0,0 0-15 0,0 10 0 16,0-9 0-16,0 1 0 0,0-6 0 15,6 4 0-15,-6-5 0 0,7 1 0 0,-1 0 0 16,1 0 0-16,-1 0 0 0,0-1 0 0,15 6 0 16,-15-5 0-16,7-5 0 0,-6 0 0 0,7 0 0 15,-2 0 0-15,-5-1 0 0,5 2 0 0,-6 2 0 16,8-1 0-16,-8-4 0 0,13 13 0 0,-11-11 0 16,4 5 0-16,-5-5 0 0,0 4 0 0,-1 1 0 15,0 0 0-15,7-6 0 0,-6 7 0 0,-1-3 0 16,7 8 0-16,-13-6 0 0,7-1 0 0,0-4 0 15,-1 4 0-15,-6 2 0 0,6 0 0 0,-6-8 0 16,7 7 0-16,-7 0 0 0,7-5 0 16,-7 15 0-16,0-11 0 0,0 1 0 0,0-5 0 15,-7 5 0-15,7-2 0 0,-7 2 0 0,7 0 0 16,-6 1 0-16,0-7 0 0,-8 16 0 0,7-16 0 16,-5 8 0-16,5-4 0 0,1-3 0 0,-7 0 0 15,7 0 0-15,-8-1 0 0,8-4 0 0,-8 0 0 16,8 6 0-16,-13-12-559 0,12 6-37 0,-6-4-27 15,7-1-80-15,0 0-62 0,-1-5 23 0,1 1 71 16,-8-7 74-16,8 2 12 0,-1-1-178 0,7-5-67 16,-7 2 193-16</inkml:trace>
  <inkml:trace contextRef="#ctx0" brushRef="#br0" timeOffset="8884.84">22717 8245 264 0,'0'-10'1022'16,"0"7"-531"-16,0-3-22 0,6 2 15 0,-6-2 60 15,0 1 79-15,6 0 93 0,-6 0 69 0,6 5-4 16,1-5-58-16,-7 5-88 0,7-3-94 0,-1-4-428 16,7 7-113-16,1-3 0 0,-8-3 0 15,0 6 0-15,8-4 0 0,-8 4 0 0,7 0 0 16,-7 0 0-16,7-6 0 0,0 6 0 0,-6 0 0 15,6 0 0-15,13 0 0 0,-12 0 0 0,-1 0 0 16,5 0 0-16,-4 0 0 0,-1 0 0 0,1 0 0 16,-2 0 0-16,0 0 0 0,8 0 0 0,-7 0 0 15,13 0 0-15,-12 0 0 0,-2-4 0 0,2 4 0 16,-8-6-295-16,8 6-498 0,-3-4-187 0,-3-2-25 16,4 6 75-16,2-3-373 0,-8-3 71 0,7 0 312 15,1 6 287-15</inkml:trace>
  <inkml:trace contextRef="#ctx0" brushRef="#br0" timeOffset="62251.94">18835 9373 40 0,'0'-4'92'0,"0"4"15"0,0 0 9 15,0-6 20-15,0 3 210 0,0 3-132 0,0 0 27 16,0-6 23-16,0 6 9 0,0 0 3 0,0-5 0 16,0 5-12-16,0 0-17 0,0 0-25 0,0 0-22 15,0-4-23-15,0 4-19 0,0 0-18 0,0 0-8 16,-7 0 127-16,7 0-111 0,0 0 21 0,0 0 34 15,0 0 31-15,-7 0 27 0,7 0 22 0,0 0 2 16,0 0-7-16,0 0-16 0,0 0-23 0,0 0-22 16,0 4-26-16,0-4-19 0,0 5-28 15,0 1-23-15,0 13 61 0,7-9-109 0,-7 0-10 0,0 3-10 16,7 3-2-16,-7-2-10 0,6 1-3 16,-6 5-4-16,7-1 2 0,-1 0-5 0,-6 6-3 15,6-5-5-15,1 4-8 0,-7 1 3 0,7-6-17 16,5 30-12-16,-5-30-3 0,-7 1-13 0,7 4-15 15,-1-4-19-15,0 0-27 0,-6-1-27 0,6 0-34 16,0-5-34-16,-6 2-35 0,9 3-36 0,-3-9-14 16,-6 6-11-16,6-3-2 0,-6-3 21 0,6 6 17 15,2 2-250-15,-8-8 176 0,6-5-84 0,0 5-84 16,-6-5-42-16,8 5 24 0,-8-6 46 0,6 1 32 16,-6-5-88-16,0 5-157 0,0-5 44 0</inkml:trace>
  <inkml:trace contextRef="#ctx0" brushRef="#br0" timeOffset="62994.52">18848 9491 144 0,'0'0'178'16,"0"-4"214"-16,0 4-177 0,0-6 16 15,0 6 10-15,6 0 3 0,-6 6 0 0,6-6-15 16,1 4-21-16,0 1-20 0,-1-1-14 0,0 2-15 16,1-2-12-16,0 1-9 0,5 5-10 0,-6-5-8 15,0 0-2-15,15 5 93 0,-7 0-115 0,-8-5-3 16,8-2-10-16,-8-3-6 0,7 7-9 0,-7-4 0 15,6 3-7-15,-4-6-7 0,-2 5-3 0,7-5 0 16,-6 5-3-16,6-5-6 0,-7 0-2 16,0 0-3-16,14 0 29 0,-14 0-41 0,8 0-3 0,-8-5-5 15,6 5 2-15,-4 0-7 0,5-5-4 0,-7-1 4 16,8 6-1-16,-8-3-5 0,8-4 3 16,-8 4-3-16,5-7 1 0,3 5-2 0,-8-5-3 15,8 5 2-15,6-15 6 0,-7 10-11 0,-7 6 2 16,7-5 2-16,-6-7-3 0,-1 6 4 0,7 0-4 15,0 1-1-15,-7-1 1 0,0 0 3 0,8 0 0 16,-7 0 0-16,5 2 0 0,-4-2 0 0,-2-1 1 16,0 1 6-16,13-4 42 0,-13 5-9 0,2-1 9 15,-2 5 8-15,-6 0 6 0,6-5 3 0,2 5 5 16,-2 0-2-16,-6 5 8 0,6-4-1 0,-6-1-9 16,7 1-5-16,-7 4-5 0,7 0-7 0,-7 0-3 15,7 0 28-15,-1 0-41 0,-6 0-3 16,6 4-5-16,-6 1 1 0,6-1-2 0,-6 1 4 15,0 5 7-15,7 0-13 0,-7 0 8 0,0 0 0 16,0 5 2-16,0-6 3 0,0 6 9 0,0 0 2 16,0 4 0-16,-7 11 42 0,7-12-51 0,0 7 0 15,-6-6-5-15,0 6-3 0,6-5-4 0,-6 4-6 16,6 1-1-16,0-1-3 0,-7 1-4 0,7-1-1 16,-7 0-4-16,7 0 1 0,0 1-7 0,0-2 3 15,0-2 0-15,-7 23-5 0,7-25-6 0,0 1-5 16,0-4-11-16,0 2-1 0,0-3-15 0,0 0-18 15,0-6-16-15,7 6-36 0,-7-5-31 0,0-1-29 16,0 1-31-16,0 0-14 0,0-5 6 16,7 4 7-16,-7 1-202 0,0-6 122 0,0 3-107 15,7-7-89-15,-7 3-47 0,0-3 15 0,6 0 54 16,-6 0-32-16,0 0-261 0,0-3-20 0</inkml:trace>
  <inkml:trace contextRef="#ctx0" brushRef="#br0" timeOffset="76531.89">19817 9540 87 0,'-6'0'285'0,"6"5"36"0,0-5 11 16,-6 0-4-16,6 0-21 0,-6 0-12 0,6 0-21 15,-7 0 209-15,7 0-274 0,0 0-20 0,0 0-14 16,-7 0-15-16,7 0-14 0,0 0-12 0,0 0-13 16,0 0-9-16,0 0-3 0,0 0-2 0,0 0 15 15,0 0 18-15,0 0 20 0,0 0 25 0,0 0 226 16,0 0-206-16,0 0 6 0,0 0 9 0,0-5-2 15,0 5-12-15,0 0-18 0,7-5-19 0,-7 5-18 16,7 0-17-16,-7 0-25 0,6-5-12 0,0 5-13 16,0 0-14-16,2-5-13 0,-2 5-5 15,13-10 28-15,-12 10-49 0,0-5-14 0,-1 1 3 16,0-2-2-16,2 2 1 0,4-1-8 0,-6 1-5 16,3-2-3-16,1-4 0 0,-2 5 0 0,-2 0-4 15,1 1 4-15,0-2-1 0,-1 3-4 0,6-3 6 16,-4 2-4-16,4-2 2 0,-12 2 2 0,7 4-3 15,-1-6 1-15,1 6 1 0,0-4-6 0,-1 4 6 16,-6 0-4-16,6 0-2 0,0 0 2 0,-6 0 0 16,8 0-3-16,-8 0 2 0,6 4-3 0,0-4 5 15,-6 6-2-15,6-2-2 0,-6-4 4 0,7 6-4 16,-7-2 0-16,7 2 3 0,-7-3-4 0,7 3 6 16,-7 3 6-16,0-4-7 0,0 5 3 15,0 0 3-15,6-5-2 0,-6 9 4 0,0-2-1 16,0 6 7-16,0-8-6 0,6 0 0 0,-6 3-4 15,0-2 0-15,0-1-1 0,0 5 1 0,0-2 5 16,0-3 2-16,0 6-3 0,0-3 0 0,0 3-3 16,0-6 6-16,0 4 0 0,0 1-3 0,7 4-2 15,-7 11 15-15,0-15-14 0,0-1 3 0,0 1-3 16,0-2 3-16,0 3-1 0,0 3 1 0,0-5 4 16,0 2-1-16,0-2-4 0,0 1 11 0,0 1-4 15,0 2-1-15,0-3-2 0,0 0 5 0,0-1-1 16,0 10 26-16,0-10-23 0,0 2 2 15,-7-1 5-15,7-5 2 0,0 4 11 0,0 1 18 16,-6-6-28-16,6 6-30 0,0-5 0 0,-6-1 0 16,6 1 0-16,-7 15 0 0,7-20 0 0,0 4 0 15,-7 1 0-15,7 0 0 0,-7-6 0 0,7 2 0 16,-6 4 0-16,6-5 0 0,-6-2 0 0,6 4 0 16,-14-2 0-16,14-2 0 0,-6-3 0 0,0 0 0 15,0 0 0-15,-1 0 0 0,0 0 0 0,-6-3 0 16,7 3 0-16,0-5 0 0,-2-2 0 0,-10-1 0 15,11 2 0-15,-6 2 0 0,5-2 0 0,4 2 0 16,-2-1 0-16,-3 0 0 0,-3 1 0 16,6 4 0-16,-2-6 0 0,-4-3 0 0,5 4 0 15,0 5 0-15,0-5 0 0,1 5 0 0,0-5 0 16,6 0 0-16,-6 5-306 0,6-5-163 0,-8 5 10 16,8-5 36-16,0 5 39 0,-6 0 8 0,6-4-579 15,0 4 367-15,6-6-16 0,-6 6 33 0,0-4 67 16,8 4-73-16,-8-5-255 0,6 5 64 0</inkml:trace>
  <inkml:trace contextRef="#ctx0" brushRef="#br0" timeOffset="81112.85">20848 9671 6 0,'0'-4'103'0,"0"-2"21"0,0 6 10 0,0-4 11 16,0 0 10-16,0 4 22 0,0-5 17 0,0-1 268 0,0 6-199 15,0-4 9-15,0-2 4 0,0 2-9 16,0 4-10-16,0-6-15 0,0 6-28 0,-6-4-16 15,6 4-22-15,0-6-9 0,0 6-5 0,-7-3 4 16,7 3 7-16,-8-5 10 0,8 5 8 0,-12-5 213 16,12 5-195-16,-7 0-1 0,0 0 5 0,1 0 13 15,-1 0 13-15,0 5 9 0,1-5 21 0,-1 5 0 16,-5-5-4-16,6 3 6 0,-1 3-8 0,-6-2-12 16,0 2-102-16,-1 4-149 0,-4 5 0 0,4-7 0 15,1 2 0-15,0 2 0 0,1-4 0 0,6 2 0 16,-9-1 0-16,3 6 0 0,-2 0 0 0,8-5 0 15,-14 20 0-15,7-11 0 0,7-4 0 16,0-1 0-16,-1 6 0 0,0-5 0 0,1 3 0 16,-1 2 0-16,1-5 0 0,6 4 0 0,0 1 0 15,-6 19 0-15,12-24 0 0,-6 4 0 0,0 1 0 16,6-5 0-16,1-1 0 0,-1 2 0 0,-6 2 0 16,7-8 0-16,0 5 0 0,13 9 0 0,-15-9 0 15,8-5 0-15,0-5 0 0,1 5 0 0,-2-1 0 16,3-4 0-16,-3-1 0 0,1 2 0 0,0-6 0 15,7 0 0-15,12 0 0 0,-19 0 0 16,0 0 0-16,6-6 0 0,-6 2 0 0,0-1 0 16,0 0 0-16,7 1 0 0,-6-6 0 0,-1 5 0 15,12-15 0-15,-12 10 0 0,1 0 0 0,-2-3 0 16,1 2 0-16,0-4 0 0,-6 2 0 0,6-3 0 16,0 2 0-16,-7-7 0 0,0 7 0 0,14-24 0 15,-13 13 0-15,-7 5 0 0,6-3 0 0,1-3 0 16,-7 1 0-16,0 2 0 0,0-3 0 0,0 8 0 15,0-6 0-15,0 4 0 0,-7-18 0 0,7 17 0 16,0 7 0-16,0-2-106 0,-6 2-485 0,6 5 52 16,0-7 20-16,-7 12-66 0,7-6-94 0,-7 4-35 15,1-2 33-15,6 3 79 0,-7 0 32 0,7 5-198 16,-6 0-845-16</inkml:trace>
  <inkml:trace contextRef="#ctx0" brushRef="#br0" timeOffset="81497.02">20808 9896 1 0,'-7'5'347'0,"7"0"101"0,0-5 31 16,0 5-15-16,0 0-33 0,0 1-33 0,0-6-8 16,0 4 14-16,0 2 29 0,0 3 48 0,7-5 52 15,-7 6 35-15,7 5 592 0,5-10-611 0,-4 4-31 16,-1-3-49-16,-1 3-351 0,-2-4-118 0,11 5 0 16,-2 0 0-16,-7-6 0 0,8 7 0 0,-8-8 0 15,7 9 0-15,13-3 0 0,-13 1 0 0,-6-2 0 16,5-2 0-16,1 3 0 0,0-3 0 0,0 3 0 15,-6-4 0-15,6 5 0 0,-1 0 0 16,-3-5 0-16,9 9 0 0,-11-4 0 0,6-5 0 16,-7 5 0-16,0-5 0 0,1 0 0 0,0 5 0 15,6-10 0-15,-7 4 0 0,1 1-470 0,-1 0-254 16,1-1-1117-16,-1-4 947 0,-6 0 17 0,6 0-353 16,1 0 178-16,-7 0 291 0</inkml:trace>
  <inkml:trace contextRef="#ctx0" brushRef="#br0" timeOffset="82226.27">21478 9487 152 0,'9'-6'286'0,"-9"-4"48"0,0 0 33 0,0 6 15 0,0-5 2 15,0 3-17-15,0 2-31 0,0-2-33 0,0 2-25 16,-9-2-18-16,9 2-3 0,0-2 8 15,-6 3 11-15,6-4 12 0,-6 7 16 0,-1-3 348 16,7 3-309-16,-6 0 0 0,-1 0-11 0,1 0-22 16,-1 0-23-16,1 3-30 0,-1 4-25 0,-6-4-26 15,7 3-26-15,-1 4-18 0,-6 0-114 0,7 0-48 16,-7 3 0-16,-7 17 0 0,14-15 0 0,-8 1 0 16,8 2 0-16,-7 2 0 0,7-1 0 0,-1 1 0 15,-1-1 0-15,2 5 0 0,2-5 0 0,-5 26 0 16,3-26 0-16,6 6 0 0,0-5 0 0,0-1 0 15,0 1 0-15,0-1 0 0,0 1 0 0,6-5 0 16,3 3 0-16,-9-3 0 0,10 11 0 16,-2-13 0-16,-1 2 0 0,-1-5 0 0,1 0 0 15,-1 0 0-15,7 0 0 0,-6-6 0 0,-1 1 0 16,7 5 0-16,7-1 0 0,-14-3 0 0,7-6 0 16,-6 4 0-16,5-4 0 0,-5 0 0 0,0 0 0 15,6 0 0-15,0-4 0 0,-7 4 0 0,7-6 0 16,6-3 0-16,-5 4 0 0,-8 0 0 0,7 0 0 15,-6 1 0-15,6-6 0 0,1 5 0 0,-8-5 0 16,7 0 0-16,-7 0 0 0,0 0 0 0,14-9 0 16,-13 9 0-16,-1-3 0 0,0 1 0 0,8-2 0 15,-14 4 0-15,6-5 0 0,0 1 0 0,1 0 0 16,0-1 0-16,-1-19 0 0,1 19 0 16,-7 0 0-16,6-4 0 0,-6-1 0 0,0 7 0 15,0-9 0-15,0 9 0 0,0-7 0 0,-6 1 0 16,6 4 0-16,-13-19 0 0,13 14 0 0,-7 5 0 15,0 0 0-15,1 1 0 0,0-1 0 0,0 0-223 16,-2 6-255-16,2 0-4 0,-7-1 35 0,0 0 23 16,6 4-72-16,1 2-114 0,-13-5-728 0,6 2 746 15,6 4 12-15,0 3-237 0,-6 0-83 0,7 0 235 16</inkml:trace>
  <inkml:trace contextRef="#ctx0" brushRef="#br0" timeOffset="82634.32">21394 9653 390 0,'0'4'456'0,"0"-4"15"0,0 4-19 16,0-4-33-16,0 6-37 0,0-2-24 0,0 2-6 15,0 4 10-15,7-6 8 0,-7 6 22 0,6-1 25 16,0-3 18-16,1 3 28 0,0 1-1 0,-1 0 3 16,14 15 416-16,-7-15-476 0,-1-1-146 0,-3 1-259 15,1 0 0-15,4-1 0 0,-1 1 0 0,-6 0 0 16,6 0 0-16,1-1 0 0,-8 1 0 0,19 16 0 15,-18-18 0-15,6 2 0 0,-6 1 0 0,5-1 0 16,-4-1 0-16,4 0 0 0,-6 1 0 0,1 0 0 16,6 0 0-16,-6 0 0 0,5 9 0 0,-3-14 0 15,-5 5 0-15,2-6-560 0,-6 7-2 0,7-8 8 16,0 9-114-16,-7-9-125 0,7 3-13 16,-7-2 77-16,0 2-128 0,6-2-283 0,-6 0 258 15,7 2 289-15</inkml:trace>
  <inkml:trace contextRef="#ctx0" brushRef="#br0" timeOffset="91331.65">22312 9466 27 0,'0'0'172'0,"0"0"27"0,0 0 18 15,0 0 19-15,0-5 23 0,0 5 28 0,0 0 19 16,7-4 322-16,-7 4-328 0,0 0-17 0,0 0-26 16,7-6-19-16,-7 6-1 0,0-3 16 0,0 3 35 15,6 0 53-15,-6 0 67 0,0 0 66 0,0-6 50 16,0 6 23-16,0-4 5 0,0 4-31 0,0-6-38 15,0 6-329-15,0 0-154 0,0-4 0 0,0 4 0 16,0 0 0-16,0 4 0 0,0-4 0 0,0 0 0 16,6 6 0-16,-6-2 0 0,0 5 0 0,0 1 0 15,0-5 0-15,0 6 0 0,7-1 0 0,-7-1 0 16,0 5 0-16,0-2 0 0,0 1 0 0,0 2 0 16,6-2 0-16,-6 18 0 0,0-13 0 15,0-2 0-15,7 4 0 0,-7-7 0 0,0 3 0 16,6 3 0-16,-6-5 0 0,0 1 0 0,7 5 0 15,-7 15 0-15,7-16 0 0,-7-4 0 0,6 3 0 16,-6-2 0-16,7-1 0 0,-7 3 0 0,0-3 0 16,6 0 0-16,-6 6 0 0,6-8 0 0,-6 17 0 15,0-15 0-15,7-6 0 0,-7 6 0 0,8-5 0 16,-8 5 0-16,0-6 0 0,4 0 0 0,-4 1 0 16,0 0 0-16,0 6 0 0,6-7 0 0,-6-9 0 15,0 9 0-15,9-9 0 0,-9 5 0 0,0 0-38 16,6-5-537-16,-6 0 53 0,0 0 56 15,0 0 35-15,0 0-14 0,0 0-37 0,0-10-609 16,0 5 544-16,0 1 39 0,0-2 47 0,0-3 61 16,0 3 30-16,0-2-39 0,0-2-120 0,0 1-42 15</inkml:trace>
  <inkml:trace contextRef="#ctx0" brushRef="#br0" timeOffset="91993.45">22149 9487 6 0,'0'0'148'0,"-6"0"36"16,6 0 22-16,0-6 22 0,-7 6 17 0,7 0 23 16,0-4 15-16,-6 4 1 0,6-6 289 0,0 6-305 15,0 0-17-15,0 0-26 0,-7-5-19 0,7 5-18 16,0 0-17-16,0 0-11 0,0 0 8 0,0 0 17 16,0 0 25-16,-6 0 41 0,6 0 41 15,0 0 52-15,-6 0 44 0,6 0 28 0,0 0 452 16,-7 0-446-16,7 0-23 0,0 0-45 0,0 0-354 15,0 0 0-15,0 0 0 0,-6 0 0 0,6 0 0 16,0-5 0-16,0 5 0 0,0 0 0 0,-7 0 0 16,7 0 0-16,0 0 0 0,0 0 0 0,0 0 0 15,0 0 0-15,0 0 0 0,0 0 0 0,0 0 0 16,0 0 0-16,0 0 0 0,7 0 0 0,-7 0 0 16,0 0 0-16,6 0 0 0,-6 0 0 0,7 0 0 15,-1 0 0-15,-6 0 0 0,6-4 0 16,1 4 0-16,12 0 0 0,-5 0 0 0,-1 0 0 0,-1 0 0 15,3 0 0-15,-5 0 0 0,5 0 0 16,4 0 0-16,1 0 0 0,-7 0 0 0,26 0 0 16,-20 4 0-16,-6-4 0 0,7 0 0 0,0 0 0 15,-8 5 0-15,7-5 0 0,-4 0 0 0,4 0 0 16,-6 5 0-16,7-5 0 0,5 0 0 0,-12 0 0 16,0 0 0-16,0 0 0 0,1 0 0 0,-2 0 0 15,2 0 0-15,-2 0 0 0,-5 0 0 0,6 0 0 16,-7-5 0-16,15 5 0 0,-15 0 0 0,0-5 0 15,7 5 0-15,-6 0 0 0,-1 0 0 0,-6-4 0 16,8 4 0-16,-2-6 0 0,0 3 0 16,1 3 0-16,-1-6-503 0,0 6-67 0,-6 0 41 0,0 0-39 15,0 0-96-15,6 0-58 0,-6 0 24 16,0 0 63-16,0 0 3 0,0 0-290 0,0 0-33 16,0 0 291-16</inkml:trace>
  <inkml:trace contextRef="#ctx0" brushRef="#br0" timeOffset="-58051.79">20443 11504 34 0,'-6'0'83'0,"6"-5"9"0,-7 5 3 15,7 0 5-15,-6 0 9 0,6-5 7 0,-6 5 8 16,-1 0 15-16,7-5 20 0,-6 5 14 0,6 0 25 15,-8 0 25-15,-4-9 313 0,5 9-206 0,0-7 33 16,1 7 77-16,0 0-17 0,-6 0-36 0,5 0-26 16,-7 0-7-16,1 0 11 0,6 0 9 0,-6 0-20 15,-1 7-18-15,8-7-32 0,-6 3-23 0,-2 3-27 16,-5 4 178-16,6-5-253 0,1 5-23 0,-1-5-31 16,5 4-22-16,-4 1-14 0,-2 0-89 0,2 0 0 15,4-1 0-15,-3 1 0 0,3 4 0 16,-4-4 0-16,5 5 0 0,-12 14 0 0,12-9 0 0,0-5 0 15,7 4 0-15,-7 1 0 0,1-1 0 16,6 1 0-16,-6 3 0 0,6-3 0 0,-6 0 0 16,6 24 0-16,0-19 0 0,0-6 0 0,0 0 0 15,0 1 0-15,6-1 0 0,-6-3 0 0,6-2 0 16,-6 0 0-16,6 1 0 0,1-5-92 0,0 9-276 16,0-9 122-16,5-5-41 0,-5 0-19 0,0-5-13 15,-1 5 2-15,0-5 27 0,2-5 21 0,-1 5 13 16,5-5-25-16,-6 0-61 0,0 0-92 0,8-4-73 15,-8 0-22-15,0-1 25 0,8-1 49 0,-1-13-405 16,-7 14 228-16,1-4-22 0</inkml:trace>
  <inkml:trace contextRef="#ctx0" brushRef="#br0" timeOffset="-57684.15">20279 11235 0 0,'0'-15'164'0,"-6"-9"336"0,6 15-175 15,-6-1 33-15,6-1 18 0,-6 6-5 0,6-5-25 16,-6 7-34-16,6-3-33 0,-8 0-33 16,2 2-25-16,6 0-27 0,-6 4-18 0,6 0-25 15,-7 0-12-15,7 0-17 0,-6 0 97 0,6 4-107 16,0 0 6-16,0 8 19 0,0-9 18 0,6 7 31 15,-6 6 33-15,7-2 23 0,-1 1 12 0,-6-1 6 16,6 6-18-16,2 4-13 0,-8 1-15 0,6-2-40 16,-6 7-28-16,6-1-27 0,0 35 79 0,-6-29-126 15,0-1-8-15,6 0-5 0,-6-1-15 0,8 2-15 16,-8-1-8-16,6 1-24 0,-6-1-40 0,7-5-46 16,-7 6-65-16,6-7-68 0,-6 3-56 0,7-8-34 15,-7 7-4-15,0-6 13 0,7 19-240 0,-1-22 265 16,-6-7-64-16,6 5-94 0,-6-9-90 15,8 6-35-15,-8-6 26 0,7-1 61 0,-7 0-74 16,4 1-259-16,-4-5 84 0</inkml:trace>
  <inkml:trace contextRef="#ctx0" brushRef="#br0" timeOffset="-57202.88">20815 11435 174 0,'0'-10'286'0,"0"5"43"15,-7-9 390-15,0 9-355 0,1 0-18 0,6 0-22 16,-7 1-33-16,0-2-34 0,1 6-24 0,-1-5-32 16,1 5-21-16,0 0-19 0,0 0-10 0,-1 5-16 15,0-5-13-15,-6 6-9 0,7-2-8 0,-8 1-8 16,-4 9 62-16,4-4-96 0,1 2-8 0,0 1-6 16,7-3-8-16,-6 8-5 0,5-2-10 15,-7 4 0-15,1-7-9 0,6 13-7 0,1-7 5 16,-1 1-1-16,0 4-6 0,1 0 6 0,1 1-8 15,-3 19 6-15,2-20-7 0,6 0-2 0,0 1 4 16,0-5-3-16,6-1 0 0,-6 1-2 0,8 4-3 16,-3-4 1-16,1-6 1 0,1 6-3 0,0-6 4 15,-1 0-2-15,1 2 1 0,6-1 0 0,1-5-5 16,5 10-11-16,-6-17-8 0,0 2-29 0,-1 0-21 16,2 0-19-16,-2-5-26 0,2 5-81 0,-1-5-165 15,0-5-154-15,-6 5-44 0,5-5 45 16,1 0-74-16,0 5-308 0,0-5 137 0</inkml:trace>
  <inkml:trace contextRef="#ctx0" brushRef="#br0" timeOffset="-56780.01">21048 11732 53 0,'-6'-8'261'0,"0"3"47"0,0 0 24 15,-1-5 14-15,0 5-1 0,7 0-5 0,-6-6-18 16,-1 8-28-16,0-2-21 0,1 5-34 0,6-5-25 16,-7 5-22-16,-5 5 126 0,6-5-190 15,-1 8-16-15,0-2-14 0,1 4-18 0,-1 0-9 16,1 0-12-16,-1 3-9 0,1 3-8 0,-1 3-10 16,1 1-2-16,6-1-6 0,-6 1-5 0,6 4-4 15,0 1-4-15,0 24 13 0,0-25-19 0,6 1 2 16,-6-5 3-16,6 3 0 0,1-3-6 0,-1-1-1 15,1-4 4-15,6 5-6 0,-7-10 3 0,8 4 2 16,-8-4-2-16,6-6 2 0,1 2-1 0,1-6 5 16,-8 0 1-16,20-6 37 0,-11 2-5 0,-5-6 15 15,-2 5 21-15,5-4 19 0,0-6 14 0,0 0 14 16,-6 0 22-16,6 2 40 0,-7-8 48 16,7 6 39-16,-6-4 23 0,-1-5 29 0,0 3 3 15,-6 3-15-15,7-2-22 0,-7-24 183 0,0 20-460 16,-7 4-16-16,1 1 0 0,6-1 0 0,-6 1 0 15,-1-1 0-15,-6 6 0 0,7-6-14 0,-1 5-464 16,1 1-34-16,-8-1 32 0,-5-13-632 0,6 16 342 16,5 3-7-16,-2-1 81 0,1 0-88 0,3 6-309 15,0-6 224-15,0 4 294 0</inkml:trace>
  <inkml:trace contextRef="#ctx0" brushRef="#br0" timeOffset="-56401.16">21472 11528 248 0,'0'-6'372'0,"0"3"36"0,-6-2 9 16,6 0-19-16,-7 0-21 0,7 0-40 0,-6 0-40 15,-1 0-30-15,1 5-36 0,-1 0-26 0,1-6-24 16,-1 6-23-16,0 6-20 0,-12-1 91 16,12 0-135-16,-5 5-17 0,5-5-9 0,1 3-13 15,-7 8-7-15,6-2-12 0,1-3-4 0,-8 3-5 16,8 5-2-16,0-4-6 0,-1 6-4 0,1 2-2 16,-1-3-3-16,-1-1 0 0,2 25 3 0,6-19-5 15,0-7-6-15,0 2-1 0,0 5 2 0,0-6-2 16,0 1-3-16,6 0-5 0,-6-6-2 0,8 1-15 15,-1-1-14-15,-1-4-13 0,1 0-17 0,-1-6-31 16,0 7-56-16,8-11-81 0,5 4-524 0,-12-8 309 16,6-1 17-16,-1-1 44 0,2 2 26 0,-8-6-89 15,7 0-164-15,0-4 46 0</inkml:trace>
  <inkml:trace contextRef="#ctx0" brushRef="#br0" timeOffset="-56102.65">21558 11249 77 0,'0'-29'227'0,"-7"0"49"16,7-1 45-16,-7 5 43 0,7 1 26 0,-7 6-3 15,7-3-19-15,-6 2-30 0,6 4-24 0,-7 1-12 16,1 4 11-16,6 0 22 0,-7 5 23 0,7 1 41 16,-6-2 501-16,6 12-433 0,-8-2-14 0,8 6-38 15,0 5-36-15,0-5-46 0,0 9-53 0,0 0-85 16,0 2-195-16,0 3 0 0,0 0 0 15,0 5 0-15,0 0 0 0,0 35 0 0,0-31 0 16,0 8 0-16,8-8 0 0,-8 6 0 0,6-4 0 16,-6 3 0-16,7 1 0 0,-1-3 0 0,1 2 0 15,-1-2 0-15,8 31-191 0,-7-38-326 0,-1 1 16 16,0-1 47-16,1 0 0 0,5-3-79 0,-5-3-104 16,6 2-46-16,-6-6 22 0,5 0 70 0,-4-5 57 15,4 2-143-15,1-1-170 0,-6-5 164 0</inkml:trace>
  <inkml:trace contextRef="#ctx0" brushRef="#br0" timeOffset="-55632.44">21811 11748 131 0,'-7'4'180'0,"7"7"14"16,0-7 13-16,0 10 5 0,0-2 3 0,0-4-5 15,0 7 0-15,7 1-14 0,-7-6-12 0,6 3-14 16,-6-3-12-16,14 15 111 0,-8-16-156 0,7-4-15 16,-6 0-18-16,-1 0-6 0,7 0-17 0,0-5-4 15,-6 0-10-15,5-5-6 0,1 0-5 0,0 0-3 16,1-5-5-16,-8 1-4 0,7-1-2 16,2 0-3-16,1-19 4 0,-1 19-5 0,-9-5 0 15,1-3 9-15,-1 2 27 0,1 2 22 0,0-7 21 16,-1 7 14-16,-6-5-3 0,6 4-7 0,-6-4-13 15,0 4-3-15,0 5-6 0,-6-5-10 0,0 0-12 16,6 6-5-16,-14-11 27 0,8 16-46 0,-7-6-4 16,7 10-4-16,-3-6 0 0,-1 6-6 0,4 6 0 15,-9-2-2-15,9 2 3 0,-7 3-4 0,6 1-1 16,0 4 2-16,-6 6 4 0,7 0 7 0,-7 0 12 16,7 4 7-16,-7 30 72 0,6-25-47 0,7 0-3 15,-7 0 0-15,7 1-4 0,0-1 2 16,0 5 10-16,0-5-10 0,0 1-4 0,7-1-4 15,0-4 1-15,-1 4-7 0,7-5-10 0,0-4-10 16,0 0-3-16,20 13-17 0,-21-17-39 0,9-6-50 16,-8-1-33-16,6-5-16 0,-6 1-7 0,6 0-24 15,-5-5-81-15,-2 0-140 0,2 0-139 0,-1-5-36 16,-1 0 38-16,1 1-39 0,-6-2-344 0,-1 3 133 16</inkml:trace>
  <inkml:trace contextRef="#ctx0" brushRef="#br0" timeOffset="-55322.88">22735 11997 34 0,'-6'6'469'0,"0"-3"55"0,6 2-23 16,-6 0-44-16,-1 0-38 0,7 0-9 15,0 1 28-15,-6-2 59 0,6-4 62 0,0 6 56 0,0-6 16 16,0 0 532-16,0-6-673 0,6 6-71 0,-6-4-63 16,0-2-147-16,7 1-209 0,-1 0 0 15,0 0 0-15,-6-3 0 0,6 2 0 0,-6 2-573 16,7-6-29-16,-7 4-228 0,7-4-1127 0,-7 6 703 15,0-1 20-15,6-1 306 0,-6 2 279 0</inkml:trace>
  <inkml:trace contextRef="#ctx0" brushRef="#br0" timeOffset="-54602.8">23238 11391 60 0,'0'0'275'0,"0"-4"75"0,0-2 469 16,-8 6-407-16,8-5-30 0,0 5-33 0,0-5-28 16,-6 5-8-16,6-4 11 0,-6 4 28 15,0-6 24-15,6 6 43 0,-7 0 32 0,0 0 12 16,1 0 17-16,6 6 16 0,-7-2-1 0,-6 1 417 15,6 6-770-15,1-7-142 0,0 6 0 0,-9-1 0 16,11 6 0-16,-2-5 0 0,-8 5 0 0,7 5 0 16,-6-1 0-16,-1 1 0 0,-5 29 0 0,13-26 0 15,-1 7 0-15,-6-1 0 0,7 1 0 0,0 4 0 16,-2 0 0-16,2 5 0 0,0-5 0 0,0 0 0 16,0 6 0-16,-2 33 0 0,8-38 0 0,0 4 0 15,-6-6 0-15,6 2 0 0,0-1 0 16,0-1 0-16,6-3 0 0,-6 5 0 0,0-6 0 15,8 29 0-15,-8-28 0 0,0-2 0 0,6-2 0 16,-6-3 0-16,6 2 0 0,-6-1 0 0,6 1 0 16,-6-5 0-16,6-2 0 0,-6 3 0 0,8 17-419 15,-8-23-107-15,0 5 55 0,0-4 37 0,0 2-6 16,0-3-78-16,0 1-99 0,6-8-40 0,-6 7 24 16,0-5 70-16,0-2-7 0,0 3-214 0,0-1-79 15,-6 0 249-15</inkml:trace>
  <inkml:trace contextRef="#ctx0" brushRef="#br0" timeOffset="-54307.06">22866 12221 166 0,'-7'-9'355'0,"7"0"51"0,-7-1 22 16,1 4 0-16,6-4-26 0,0 0-25 0,0 7-26 16,0-3-2-16,0 0 15 0,0-2 42 0,6 2 37 15,8-4 480-15,-7 6-490 0,5-1-39 0,2 0-41 16,0 0-56-16,-4 0-45 0,11 1-42 16,-8-1-31-16,7 0-30 0,0-5-26 0,-2 5-35 15,2 0-76-15,0-5-140 0,5 5-168 0,-5 1-103 16,0-2-22-16,19-3-395 0,-19 5 290 0,-1-2-110 15,1 1-47-15,-8 0 34 0,8 0 78 0,-7 0-13 16,0 2-199-16,6-3-30 0,-5 2 263 0</inkml:trace>
  <inkml:trace contextRef="#ctx0" brushRef="#br0" timeOffset="-53784.83">23459 11509 38 0,'-6'-5'211'15,"-2"5"24"-15,2 0 5 0,6 0 11 0,-6 5-6 16,0 0 6-16,6 3 1 0,0 18 266 0,0-11-265 16,0-1-10-16,0 5-14 0,0 1-23 0,0-1-23 15,0 6-25-15,6-2-20 0,-6 8-22 0,0-7-15 16,0 1-16-16,0-1-15 0,0 0-9 0,6 1-12 15,-6-1-6-15,0-4-5 0,6 19 15 0,-6-20-33 16,0 1-10-16,8-5-17 0,-8-1-20 16,0 2-24-16,0-8-33 0,6 2-25 0,-6 1-23 15,0-1-20-15,0-7-22 0,0 3-18 0,0-2-15 16,0-4-5-16,0 5 2 0,0-10 2 0,0 1-148 16,0-2 207-16,0-3 26 0,-6-1 19 0,6-5 21 15,0-3 21-15,-8-2 9 0,2-1 14 0,6-3 9 16,-6 0 11-16,0-5 13 0,6 4 19 0,-7-4 12 15,0 1 23-15,7 2 20 0,-13-27 141 0,13 28-70 16,-6 1 17-16,6-1 20 0,0 1 15 0,-7 4 6 16,7-5 3-16,0 6 3 0,0-1-12 0,0 7-13 15,7-7-20-15,-7 4-14 0,0 3-11 16,6-2-6-16,1 0-4 0,-1 7 4 0,8-14 130 16,-2 18-136-16,-6-6-3 0,8 5-2 0,-1 1-10 15,0-2-19-15,0 1 0 0,-1 0-16 0,2 5-8 16,-1-4-11-16,0-2-6 0,5 6-9 0,-3 0-20 15,-3 0-47-15,8 0-74 0,5 0-191 0,-11 0 65 16,-1 0-153-16,0 0-159 0,-7 0-51 0,8 0 47 16,-1 6-38-16,-7-6-295 0,0 0 74 0</inkml:trace>
  <inkml:trace contextRef="#ctx0" brushRef="#br0" timeOffset="-50134.43">24429 11015 157 0,'6'-5'632'16,"-6"5"-266"-16,0 0 16 0,0-5 0 0,0 5-18 15,0 0-31-15,0 0-23 0,0 0-19 0,0 0 14 16,0 5 37-16,0-5 53 0,0 5 73 0,-6-5 68 15,6 0 43-15,0 5 16 0,0 0-15 0,-7 5 465 16,7 0-916-16,-6-1-129 0,0 1 0 0,-1-1 0 16,0 5 0-16,-5 2 0 0,5 3 0 0,-6 7 0 15,1-3 0-15,-2 6 0 0,-19 35 0 0,13-31 0 16,9 12 0-16,-9-6 0 0,0 5 0 16,6 4 0-16,-5 1 0 0,-1 0 0 0,1 0 0 0,0 1 0 15,-14 43 0-15,19-45 0 0,-4-9 0 0,5 5 0 16,-1-4 0-16,2-1 0 0,-2-1 0 15,2-4 0-15,-3 1 0 0,3-6 0 0,6 0 0 16,-14 26 0-16,14-36 0 0,0 5 0 0,-2-5 0 16,8 1-276-16,-6-5-347 0,0-1-2 0,6 1-123 15,0-6-111-15,0 1 14 0,0-4 96 0,0-1-86 16,0-5-247-16,6 0 213 0</inkml:trace>
  <inkml:trace contextRef="#ctx0" brushRef="#br0" timeOffset="-49608.02">24489 11435 298 0,'-8'-3'406'0,"2"3"20"0,0 0-11 0,-2 3-27 15,8-3-32-15,-6 5-38 0,0 0-35 0,-1 5-31 16,7 0-29-16,-7 5-26 0,1 14 135 0,6-10-196 16,0 5-14-16,0-5-13 0,0 6-9 15,0 5-9-15,0-6-6 0,0 6-10 0,0-1-8 16,0 0-8-16,6 6-8 0,-6-7-7 0,7 3-5 0,-7-3-7 15,0 2-8-15,7-1-3 0,-7 25 14 16,6-30-25-16,-6-5-3 0,0 7 3 0,6-8-8 16,-6-3-1-16,0 5-12 0,8-6-18 0,-8 1-19 15,0-5-15-15,6 0-14 0,-6 4-15 0,0-8-36 16,0 3-61-16,0-5-103 0,0 6-534 0,0-10 363 16,0 0 31-16,0 0 48 0,0-4 35 0,-6-2-41 15,-2 2-102-15,8-5-14 0</inkml:trace>
  <inkml:trace contextRef="#ctx0" brushRef="#br0" timeOffset="-49368.21">24358 11719 43 0,'-6'-25'96'0,"0"-4"15"15,6 9 32-15,-8-5 40 0,8 6 50 0,0-1 60 16,0 6 66-16,0-5 32 0,0 3-5 0,0 3-25 16,0 3-17-16,8-5 13 0,-8 4 42 0,12-2 595 15,-6 2-419-15,0 7 16 0,8-1-19 0,-2 0-44 16,2 0-51-16,5 0-67 0,1 2-65 0,0-4-345 15,0 7 0-15,-2 0 0 0,1-5 0 0,8 1 0 16,19-2 0-16,-20 6 0 0,-7-4 0 0,7 4 0 16,-6 0 0-16,4-5 0 0,-3 5 0 0,-1 0-342 15,0 0-232-15,-1 0 34 0,-7 0-107 16,8 0-187-16,7 5-825 0,-15-1 651 0,2-4-127 0,-8 6 293 16,7-2 277-16</inkml:trace>
  <inkml:trace contextRef="#ctx0" brushRef="#br0" timeOffset="-48944.91">25159 11620 204 0,'-14'-4'425'0,"7"-1"34"15,-5 0-11-15,-2 0-31 0,2 5-38 0,-1-5-42 16,-13 5 223-16,12 0-331 0,2 5-24 0,-8 0-22 16,6 0-13-16,-5 0-17 0,7 5-4 0,-8-1-16 15,7 1-7-15,-7 5-2 0,8 0-9 0,-2-1-8 16,2 6-19-16,-2-1-8 0,2 1-17 0,-8 25 46 16,7-22-69-16,7 3-10 0,6-3-3 0,-8 6-4 15,8-4 0-15,-6-2-6 0,12 2-2 0,-6-5 1 16,0 4-2-16,8-3-4 0,-2-2-1 0,0-5 4 15,8 1 2-15,-1-5-6 0,-1 0 9 0,14 4 38 16,-12-14-10-16,-2 0 22 0,8 0 29 0,-7-5 26 16,7 0 26-16,0-4 12 0,-9-6 15 15,9 5-9-15,-6-5-16 0,6 2-19 0,-7-8-21 16,-1 3-9-16,2-2-13 0,4 0 12 0,-10-5 8 16,10-23 129-16,-4 18-146 0,-7 6-14 0,-1-6-16 15,-6 5-27-15,6 2-79 0,-6-3-198 0,0 3-180 16,-6 3-38-16,6 1-82 0,-6 4-298 0,-1 5-76 15,0 0-20-15,-6 1-410 0,7 3 320 0,0 2 278 16</inkml:trace>
  <inkml:trace contextRef="#ctx0" brushRef="#br0" timeOffset="-48552.95">25627 11196 774 0,'0'-15'488'0,"-6"0"-18"16,0 6-38-16,6 0-20 0,-8-3-3 0,8 8 18 15,-6 0 43-15,6-2 56 0,-6 2 68 16,6 4 46-16,-7 4 19 0,7-4-15 0,0 10-40 15,0-6-74-15,-6 11-418 0,6 15-112 0,0-11 0 16,0 1 0-16,0 9 0 0,0-5 0 0,0 12 0 16,0-7 0-16,0 9 0 0,0-4 0 0,6 6 0 15,-6 38 0-15,0-35 0 0,0-3 0 0,7 4 0 16,-7 0 0-16,0-5 0 0,6 0 0 0,-6 0 0 16,0-5 0-16,6 6 0 0,-6-11 0 0,8 35 0 15,-8-41 0-15,6 7 0 0,-6-11 0 0,6 1 0 16,-6 0 0-16,0-1 0 0,6-5-280 0,-6 2-387 15,0-8-101-15,0 4-161 0,0-9-7 0,0 7-851 16,0-10 636-16,0-4 255 0,0-2 269 0</inkml:trace>
  <inkml:trace contextRef="#ctx0" brushRef="#br0" timeOffset="-48283.22">25406 11483 238 0,'-13'-13'434'0,"6"2"29"16,1 2-12-16,-7-1-30 0,6 5-33 0,1-5-24 16,-1 5 10-16,7 1 59 0,-6-2 76 0,6 2 88 15,0-1 56-15,6 5 10 0,-6-5-14 16,20 0 486-16,-13 5-716 0,5 0-419 0,2 0 0 0,-2 0 0 16,7 0 0-16,1 0 0 0,0 0 0 15,1 0 0-15,-3 0 0 0,2 0 0 0,25 0 0 16,-25 0 0-16,0 0 0 0,5 0 0 0,-5 5 0 15,0-5 0-15,1 0 0 0,3 0 0 0,-11 0-421 16,6 0-170-16,1 5 0 0,-7-5-98 0,19 0-920 16,-12 5 874-16,-7-5 58 0,0 0-201 0,0 0-100 15,-6 0 263-15</inkml:trace>
  <inkml:trace contextRef="#ctx0" brushRef="#br0" timeOffset="-45872.45">25940 11855 14 0,'0'0'321'16,"-8"5"78"-16,8-5 22 0,-6 0 3 0,6 5-15 15,-4-5-31-15,4 0-32 0,-7 0 317 0,7 5-297 16,0 0 50-16,7-5 69 0,-7 5 61 0,4-5 34 16,2 0 18-16,2 5 0 0,-2-5-31 0,8 0-45 15,-2 0-384-15,2 5-138 0,-1-5 0 0,0 0 0 16,12 0 0-16,-5 0 0 0,-8 0 0 0,9 0 0 15,-1 0 0-15,0 0 0 0,-3-5 0 0,4 5 0 16,-2 0 0-16,2-5 0 0,11 0 0 0,-12 5 0 16,-2-5 0-16,2 0 0 0,0 0 0 0,-7 0 0 15,6 5 0-15,-7-5-16 0,2 0-697 0,0 2-130 16,-2-3-179-16,-6 6 37 0,9 0 86 16,-3-4-1419-16,-5 4 1499 0,-1 0 274 0</inkml:trace>
  <inkml:trace contextRef="#ctx0" brushRef="#br0" timeOffset="-45520">26780 11371 152 0,'0'-10'404'16,"-7"1"40"-16,7 5-9 0,0-6-26 0,-6 4-36 15,6 2-45-15,0 4-38 0,-6 0-32 0,6 0-29 16,0 14 150-16,0-4-207 0,0 5-2 0,0-1 3 16,0 6 15-16,0 4 19 0,0 1 13 0,0 5 7 15,0 4-4-15,0 0-16 0,0-1-31 0,0 6-21 16,6-4-23-16,-6 4-24 0,0-5-15 0,0 5-21 15,6 30 5-15,-6-35-109 0,0 0-71 0,7 0-86 16,-7-5-38-16,6 1 2 0,-6-1-15 0,7-4-89 16,-7-1-142-16,7 1-110 0,-7-6-26 15,0 0 50-15,6-5 40 0,-6 1-171 0,7 1-139 16,-1-2 230-16</inkml:trace>
  <inkml:trace contextRef="#ctx0" brushRef="#br0" timeOffset="-44937.83">26832 11522 65 0,'0'-23'331'16,"0"-3"71"-16,0 8 36 0,0-2 0 0,6-19 353 15,-6 19-448-15,9 1-25 0,-3 4-2 0,-2 1 5 16,4-2 16-16,-1 1 22 0,-1 1 15 0,7 4 19 15,-7-4 7-15,8 4 0 0,-1 1-10 0,0-1-13 16,-7 0-23-16,7 5-25 0,0 0-21 0,6-5 99 16,-5 6-407-16,-2 4 0 0,-5 0 0 0,6 0 0 15,-6 4 0-15,-1 2 0 0,0-2 0 0,3 6 0 16,-9 0 0-16,6 0 0 0,-6 9 0 0,0-5 0 16,-6 2 0-16,6-8 0 0,-9 14-309 0,3-9-90 15,6 3 33-15,-6-3 42 0,-1 7 44 0,1-5 39 16,-1 5 43-16,7-4 31 0,-7-3 30 15,-5 15-73-15,12-12 132 0,-7-1 12 0,7-5 18 16,-7-2 20-16,7 2 27 0,0 0 41 0,0 0 55 16,0 1 66-16,0-3 60 0,0-2 52 0,7 4 34 15,0-6 18-15,-7 1-1 0,6 0-3 0,0 0-15 16,8 0 173-16,-8 0-479 0,7-1 0 0,-7 2 0 16,3 0 0-16,1-6 0 0,-4 3 0 0,9 2 0 15,-9 0 0-15,7 0 0 0,1 0 0 0,5 5 0 16,-12-5 0-16,-1 0 0 0,0 3 0 0,1-2 0 15,-1-1 0-15,1 5 0 0,0 0 0 0,-1-5 0 16,-6 4 0-16,6 11 0 0,-6-10 0 0,-6 5 0 16,6-7 0-16,0 8 0 0,-6-2 0 15,-1 7 0-15,0-8 0 0,1 7 0 0,-7 0 0 16,7-1 0-16,-20 19 0 0,12-17 0 0,8-1 0 16,-7 0 0-16,-2-7 0 0,5 3 0 0,4-3-527 15,-9 2 13-15,2-5 48 0,7 0 28 0,-8-5-43 16,8 0-119-16,0 0-105 0,-14-5-663 0,14-5 740 15,-1 0-259-15,0 0 24 0,1 0 263 0</inkml:trace>
  <inkml:trace contextRef="#ctx0" brushRef="#br0" timeOffset="-44496.65">27724 11826 58 0,'0'0'536'0,"-7"0"51"15,7 0 64-15,0 0 168 0,-6 0 151 0,6 6 45 16,-6-6-54-16,6 0-109 0,0 0-129 0,0 4-108 16,6-4-211-16,-6 0-404 0,6 0 0 0,8 6 0 15,-7-6 0-15,6 0 0 0,-7 0 0 0,7 0 0 16,1 0 0-16,-1 0 0 0,-1 0 0 0,1 0 0 15,7 0 0-15,-7 0 0 0,20 0 0 0,-21 0 0 16,8 0 0-16,-7 0 0 0,7 0 0 16,-8 0 0-16,1 0 0 0,6 0 0 0,-4 0 0 15,-3 0 0-15,14 0 0 0,-12 0 0 0,-1 0-819 16,-1 0-267-16,-5 0-27 0,6 3 78 0,-7-3-358 16,1 5 239-16,-1-5 291 0,1 0 260 0</inkml:trace>
  <inkml:trace contextRef="#ctx0" brushRef="#br0" timeOffset="-43418.74">28760 11571 215 0,'0'0'408'0,"7"-4"520"0,-7 0-482 0,0 4-27 16,0-5-10-16,0 5 21 0,0 0 36 0,-7-6 31 15,7 6 22-15,-6 0 19 0,6 0-6 0,-7 6-20 16,0-6-20-16,1 5-31 0,0-5-40 0,-9 4-36 16,-3 6-272-16,5-6-113 0,0 6 0 0,-1-5 0 15,1 5 0-15,-6 0 0 0,6 0 0 0,1 4 0 16,-8-4 0-16,7 5 0 0,-20 19 0 0,20-19 0 15,-6 3 0-15,6 2 0 0,0 1 0 0,-1-1 0 16,2 3 0-16,4-3 0 0,-5 4 0 16,7 1 0-16,0-1 0 0,-7 30 0 0,6-30 0 15,7 0 0-15,0 1 0 0,-6-1 0 0,6 6 0 16,6-6 0-16,-6 0 0 0,0-4 0 0,7 5 0 16,-1-5 0-16,13 19 0 0,-13-26 0 0,9-3 0 15,-3 5 0-15,2-5 0 0,-1 0 0 0,0 0 0 16,6-1 0-16,-6-3-354 0,0-3-245 0,0 7-6 15,19-4-1024-15,-18-6 762 0,-1 0 96 0,0 0-130 16,6-6-167-16,-5 6 262 0,-2-4 265 0</inkml:trace>
  <inkml:trace contextRef="#ctx0" brushRef="#br0" timeOffset="-43152.67">29034 11806 298 0,'-6'-5'437'0,"6"-3"37"0,0-4-9 15,-8 8-30-15,8 4-25 0,-6 0 3 0,6 0 27 16,-6 4 51-16,6 8 43 0,-6-4 33 0,6 2 5 16,0 5-10-16,-6 4-41 0,6 1-61 0,-8 19 286 15,1-19-455-15,7 4-216 0,-6-5-75 16,6 7 0-16,0-8 0 0,-6 7 0 0,6-6 0 0,6 1 0 15,-6 5 0-15,0-11-89 0,6 6-492 16,1 13-553-16,-7-13 369 0,8-10-113 0,-2 5 46 16,-6-6 87-16,6 2-151 0,0-1-115 0,0-6 245 15,8 1 275-15</inkml:trace>
  <inkml:trace contextRef="#ctx0" brushRef="#br0" timeOffset="-42484.76">29177 11885 208 0,'0'0'323'15,"0"0"54"-15,0 5 27 0,0-1-1 0,0 16 337 16,0-6-425-16,0 6-35 0,0-1-31 0,0 7-21 16,0-3-18-16,0 3-4 0,0 2-18 0,0 6-11 15,0-4-15-15,0 3-7 0,0-3-15 0,0 5-21 16,0-2-16-16,0-3-17 0,0 34 44 0,7-36-80 15,-7 1-11-15,0 1-5 0,6-1-4 0,-6-4-9 16,0 0-1-16,6-1-11 0,-6 1 0 0,0-2-5 16,0-2-5-16,0-3-14 0,0-3-19 0,0 5-16 15,7-4-9-15,-7-3-8 0,0 12-71 0,0-15 73 16,0-7 4-16,0 8 9 0,0-6 2 16,-7 5 5-16,7-5 6 0,0-5 2 0,0 5 3 15,0-5 0-15,0 0 2 0,-6 0 4 0,6 0 2 16,0-5 2-16,-6 0 3 0,6 0 2 0,-7-16-12 15,7 13 22-15,0-7-4 0,0 0 5 0,-7 2 3 16,7-8-3-16,0 3 3 0,0-4 1 0,-6 3-2 16,6-5 0-16,0 5 6 0,0-7-1 0,0 2-2 15,0-3 4-15,0 1-4 0,0-28 5 0,0 24 2 16,0 2 1-16,0-2 2 0,0 1 7 0,6-6 1 16,-6 6 8-16,0 0 14 0,0-1 15 0,0-3 26 15,7 3 29-15,-7 6 35 0,0-5 50 0,7 4 45 16,-7 2 51-16,6-3 27 0,0-13 362 15,-6 25-343-15,7-1-13 0,0 0-21 0,0 1-18 16,-7 4-21-16,6 0-150 0,0 0-111 0,0 5 0 16,2 2 0-16,4-3 0 0,-6 6 0 0,1 6 0 15,6-3 0-15,-6 2 0 0,5 0 0 0,-4 5 0 16,-2 0 0-16,0 0 0 0,0-1 0 0,1 6 0 16,0 0 0-16,-7-1 0 0,12 15 0 0,-6-13 0 15,-6 4 0-15,8-2 0 0,-8-3 0 0,7 4 0 16,-7 1 0-16,0-5 0 0,0 4 0 0,0 0 0 15,0 2 0-15,-7 17 0 0,7-19 0 0,-8 1 0 16,2-4 0-16,0 3 0 0,-7 0 0 16,6 1 0-16,-5-1 0 0,6 0 0 0,-8 2 0 15,-12 13 0-15,19-15 0 0,-5-5 0 0,-2 2 0 16,2-2 0-16,6-5-375 0,-8 6-237 0,1-5-14 16,0 0-165-16,6-5-108 0,-5 0 40 0,4-1 59 15,-3-4-313-15,3 0 114 0</inkml:trace>
  <inkml:trace contextRef="#ctx0" brushRef="#br0" timeOffset="-39403.36">29782 11473 10 0,'0'-3'41'0,"6"-2"76"16,-6 5-28-16,0-6 32 0,0 2 41 0,0-1 50 16,7 0 49-16,-7 0 50 0,0 0 26 0,0-5 9 15,0 5-6-15,0 1-27 0,0-2-28 0,0-3-27 16,0 4-15-16,0 0-8 0,-7-5 6 16,7 0 326-16,0 0-217 0,0 6 61 0,0-1 77 15,0 1 68-15,0-2 28 0,0 2-4 0,0-6-44 16,0 10-339-16,0-6-197 0,0 3 0 0,0-4 0 15,0 7 0-15,0 0 0 0,0 7 0 0,0 2 0 16,0-5 0-16,0 6 0 0,0 5 0 0,7-1 0 16,-7 6 0-16,0-1 0 0,7 11 0 0,-7-5 0 15,7 38 0-15,-7-28 0 0,0 3 0 0,0 1 0 16,6-4 0-16,-6 9 0 0,0-5 0 0,6 0 0 16,-6-4 0-16,8 3 0 0,-2 34 0 0,-6-37 0 15,6-1 0-15,-6-3 0 0,8 2 0 16,-8-8 0-16,6 3 0 0,-6-4 0 0,0 1 0 0,5-5 0 15,-5 4 0-15,6 10 0 0,-6-14 0 16,8-10 0-16,-8 5 0 0,0-5 0 0,0-1 0 16,6 0 0-16,-6 1 0 0,0-10 0 0,0 6 0 15,0-6 0-15,6 0 0 0,-6-6 0 0,0 2 0 16,0-5 0-16,0-2 0 0,0-3 0 0,0 4 0 16,0-10 0-16,0 5 0 0,0-4 0 0,8-24 0 15,-8 17 0-15,0 3 0 0,0 3 0 0,6-4 0 16,-6-1 0-16,6 1 0 0,1-1 0 0,0 5 0 15,-7-3 0-15,7 3 0 0,5-15 0 0,-12 16 0 16,6 0 0-16,8 4 0 0,-8 5 0 0,0-5 0 16,1 1 0-16,0 4 0 0,-1 5 0 15,0-5 0-15,14 0 0 0,-13 10 0 0,-1 0 0 16,0 5 0-16,2 0 0 0,-2 0 0 0,0 5 0 16,2-4 0-16,-4 7 0 0,-4-3 0 0,7 5 0 15,-1 14 0-15,2-9 0 0,-8-5 0 0,0 3 0 16,6-3 0-16,-6 5 0 0,0-1 0 0,6-4 0 15,-6 6 0-15,0-3 0 0,0-3-586 0,0 19-581 16,0-15 437-16,0-3-116 0,0-2 15 0,0 1 89 16,0-1-9-16,8 2-214 0,-8-7 120 0,0 5 252 15</inkml:trace>
  <inkml:trace contextRef="#ctx0" brushRef="#br0" timeOffset="-38843.71">30265 12152 395 0,'0'6'286'0,"-6"0"24"15,-2-3 12-15,8 7 1 0,0-10-13 16,0 6-17-16,0-2-19 0,8 2-26 0,-8-2-23 16,6 2-24-16,0-6-20 0,0 3-22 0,0-3-12 15,1 6-18-15,0-6-14 0,12 4 91 0,-11-4-113 16,4 0-10-16,2-4-2 0,-7 4-4 0,5-6-8 16,1 6-1-16,0-3-4 0,-1-3-8 0,-4 2-3 15,5-6-5-15,-1 4-2 0,-5-4-2 0,6 1 1 16,-7 3 3-16,8-8 11 0,4-5 114 0,-12 9-47 15,2-4 36-15,-1-1 35 0,-7 5 36 0,6-5 19 16,0 5 21-16,-6-3 12 0,0 2-2 0,0-4-5 16,0 6-23-16,0-1-18 0,-6 0-19 15,0 0-57-15,6 6-161 0,-15-11 0 0,3 9 0 16,6 2 0-16,-8 4 0 0,8 0 0 0,-6 0 0 16,5 4 0-16,-6-4 0 0,0 6 0 0,-1 4 0 15,-4 5 0-15,4-5 0 0,8 4 0 0,-6 0 0 16,5 1 0-16,-1 1 0 0,-4-3 0 0,12 2 0 15,-6 5 0-15,-2-6 0 0,8 6 0 0,0 8 0 16,0-13 0-16,0 5 0 0,8-10 0 0,-2 5 0 16,0-1 0-16,0 2 0 0,2-7 0 0,-1 1 0 15,5-1 0-15,8 6 0 0,-14-10 0 16,6 0 0-16,-4 0 0 0,5-1 0 0,-1-4 0 16,-5 0 0-16,6 6 0 0,-7-6-654 0,0 0-120 15,8 0-174-15,-8 0-34 0,6 0-750 0,-12-6 650 16,8 6 125-16,-1-4 257 0</inkml:trace>
  <inkml:trace contextRef="#ctx0" brushRef="#br0" timeOffset="-38320.44">30713 11919 7 0,'0'0'150'0,"0"0"55"0,0 5 52 16,0-1 35-16,0 6 22 0,0-6 8 0,0 6-11 15,8 1-24-15,-8 13 201 0,0-8-285 0,0-3-27 16,0 3-24-16,0-3-25 0,6 7-17 0,-6-5-13 16,0 5-12-16,0-6-13 0,7 0-2 0,-7 7-10 15,0-6-6-15,6-2-1 0,-6 7-6 0,0-5-8 16,6-1-2-16,-6 15 27 0,7-14-41 0,-7 0-1 15,0-5 0-15,7 5-3 0,-7-6-2 0,0 0-5 16,0 1-1-16,0-4 0 0,6-1 0 16,-6 5 0-16,0-5-7 0,0-5 4 0,0 3-4 15,0 4-1-15,-6-7-1 0,6 0 5 0,0-7-9 16,-7 4 2-16,7-9-1 0,-7 9 2 0,7-8-2 16,-6-2 0-16,0 2 1 0,6-8-4 0,-7 4 4 15,1-4-2-15,6-6 1 0,-8 1 0 0,8 5 3 16,-6-10-4-16,0-21 12 0,6 26-4 0,0-1 2 15,0 2 9-15,0 2-3 0,0 3 4 0,0-2 7 16,0 0 6-16,6 5 5 0,-6 1 8 0,6-1 1 16,2 5 7-16,-8 0 9 0,6 1 12 0,1 4 13 15,-1 0 14-15,14-5 119 0,-14 5-114 0,8 5-15 16,-9 0-15-16,9 0-12 0,-8 0-7 16,7 0-10-16,-6 0-3 0,5 0-7 0,2 0-8 15,-1 0-26-15,0 0-77 0,6 0-70 0,-5 0-18 16,-2 0-36-16,14 5-622 0,-13 0 193 0,-6-5 6 15,6 5 60-15,-7-5-178 0,2 0-125 0,3 0 246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808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197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7519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681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0233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1820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6393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9140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9858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901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274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365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4889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966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528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874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1782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4126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8019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07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95751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53276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8495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9031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9429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81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69265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35123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9324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1083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529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61348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7435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9260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7600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1707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1704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1593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75554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>
            <a:spLocks noGrp="1"/>
          </p:cNvSpPr>
          <p:nvPr>
            <p:ph type="title"/>
          </p:nvPr>
        </p:nvSpPr>
        <p:spPr>
          <a:xfrm>
            <a:off x="831850" y="432620"/>
            <a:ext cx="7741879" cy="328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831850" y="3873911"/>
            <a:ext cx="7741879" cy="2871940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5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3962400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4404853" y="1825625"/>
            <a:ext cx="4208206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226142" y="365125"/>
            <a:ext cx="11661058" cy="123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226143" y="1681163"/>
            <a:ext cx="4114799" cy="747405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2"/>
          </p:nvPr>
        </p:nvSpPr>
        <p:spPr>
          <a:xfrm>
            <a:off x="226142" y="2505075"/>
            <a:ext cx="4114800" cy="424077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3"/>
          </p:nvPr>
        </p:nvSpPr>
        <p:spPr>
          <a:xfrm>
            <a:off x="4522840" y="1681163"/>
            <a:ext cx="4114800" cy="747405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4"/>
          </p:nvPr>
        </p:nvSpPr>
        <p:spPr>
          <a:xfrm>
            <a:off x="4522839" y="2505074"/>
            <a:ext cx="4114800" cy="4240775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2833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0162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87259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5557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0274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99917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84321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7034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22030" y="132735"/>
            <a:ext cx="3932237" cy="192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4208206" y="132736"/>
            <a:ext cx="4473678" cy="6592530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2"/>
          </p:nvPr>
        </p:nvSpPr>
        <p:spPr>
          <a:xfrm>
            <a:off x="122030" y="2155721"/>
            <a:ext cx="3932237" cy="4569544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61456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68826" y="137652"/>
            <a:ext cx="4011561" cy="199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>
            <a:spLocks noGrp="1"/>
          </p:cNvSpPr>
          <p:nvPr>
            <p:ph type="pic" idx="2"/>
          </p:nvPr>
        </p:nvSpPr>
        <p:spPr>
          <a:xfrm>
            <a:off x="4149213" y="137652"/>
            <a:ext cx="4552335" cy="6608197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68826" y="2222090"/>
            <a:ext cx="4011561" cy="4523760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 rot="5400000">
            <a:off x="2002503" y="137754"/>
            <a:ext cx="4920226" cy="8295968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 rot="5400000">
            <a:off x="4150489" y="2225828"/>
            <a:ext cx="6350306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1"/>
          </p:nvPr>
        </p:nvSpPr>
        <p:spPr>
          <a:xfrm rot="5400000">
            <a:off x="-117322" y="639762"/>
            <a:ext cx="6350307" cy="5801032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82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4456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509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0" r:id="rId3"/>
    <p:sldLayoutId id="2147483709" r:id="rId4"/>
    <p:sldLayoutId id="2147483708" r:id="rId5"/>
    <p:sldLayoutId id="2147483707" r:id="rId6"/>
    <p:sldLayoutId id="2147483706" r:id="rId7"/>
    <p:sldLayoutId id="2147483705" r:id="rId8"/>
    <p:sldLayoutId id="2147483704" r:id="rId9"/>
    <p:sldLayoutId id="2147483703" r:id="rId10"/>
    <p:sldLayoutId id="2147483701" r:id="rId11"/>
    <p:sldLayoutId id="2147483700" r:id="rId12"/>
    <p:sldLayoutId id="2147483699" r:id="rId13"/>
    <p:sldLayoutId id="2147483698" r:id="rId14"/>
    <p:sldLayoutId id="2147483697" r:id="rId15"/>
    <p:sldLayoutId id="2147483696" r:id="rId16"/>
    <p:sldLayoutId id="2147483695" r:id="rId17"/>
    <p:sldLayoutId id="2147483694" r:id="rId18"/>
    <p:sldLayoutId id="2147483693" r:id="rId19"/>
    <p:sldLayoutId id="2147483692" r:id="rId20"/>
    <p:sldLayoutId id="2147483690" r:id="rId21"/>
    <p:sldLayoutId id="2147483689" r:id="rId22"/>
    <p:sldLayoutId id="2147483688" r:id="rId23"/>
    <p:sldLayoutId id="2147483687" r:id="rId24"/>
    <p:sldLayoutId id="2147483686" r:id="rId25"/>
    <p:sldLayoutId id="2147483685" r:id="rId26"/>
    <p:sldLayoutId id="2147483684" r:id="rId27"/>
    <p:sldLayoutId id="2147483683" r:id="rId28"/>
    <p:sldLayoutId id="2147483682" r:id="rId29"/>
    <p:sldLayoutId id="2147483680" r:id="rId30"/>
    <p:sldLayoutId id="2147483679" r:id="rId31"/>
    <p:sldLayoutId id="2147483678" r:id="rId32"/>
    <p:sldLayoutId id="2147483677" r:id="rId33"/>
    <p:sldLayoutId id="2147483676" r:id="rId34"/>
    <p:sldLayoutId id="2147483675" r:id="rId35"/>
    <p:sldLayoutId id="2147483674" r:id="rId36"/>
    <p:sldLayoutId id="2147483673" r:id="rId37"/>
    <p:sldLayoutId id="2147483672" r:id="rId38"/>
    <p:sldLayoutId id="2147483671" r:id="rId39"/>
    <p:sldLayoutId id="2147483670" r:id="rId40"/>
    <p:sldLayoutId id="2147483669" r:id="rId41"/>
    <p:sldLayoutId id="2147483668" r:id="rId42"/>
    <p:sldLayoutId id="2147483666" r:id="rId43"/>
    <p:sldLayoutId id="2147483665" r:id="rId44"/>
    <p:sldLayoutId id="2147483664" r:id="rId45"/>
    <p:sldLayoutId id="2147483663" r:id="rId46"/>
    <p:sldLayoutId id="2147483651" r:id="rId47"/>
    <p:sldLayoutId id="2147483652" r:id="rId48"/>
    <p:sldLayoutId id="2147483653" r:id="rId49"/>
    <p:sldLayoutId id="2147483654" r:id="rId50"/>
    <p:sldLayoutId id="2147483702" r:id="rId51"/>
    <p:sldLayoutId id="2147483691" r:id="rId52"/>
    <p:sldLayoutId id="2147483681" r:id="rId53"/>
    <p:sldLayoutId id="2147483667" r:id="rId54"/>
    <p:sldLayoutId id="2147483662" r:id="rId55"/>
    <p:sldLayoutId id="2147483661" r:id="rId56"/>
    <p:sldLayoutId id="2147483660" r:id="rId57"/>
    <p:sldLayoutId id="2147483655" r:id="rId58"/>
    <p:sldLayoutId id="2147483656" r:id="rId59"/>
    <p:sldLayoutId id="2147483657" r:id="rId60"/>
    <p:sldLayoutId id="2147483658" r:id="rId61"/>
    <p:sldLayoutId id="2147483659" r:id="rId6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file:///C:\Program%20Files\Inknoe%20ClassPoint\Images\short_answer_without%20result_default.png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file:///C:\Program%20Files\Inknoe%20ClassPoint\Images\short_answer_with%20result_default.png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file:///C:\Program%20Files\Inknoe%20ClassPoint\Images\multiple_choice_with%20result_default.pn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file:///C:\Program%20Files\Inknoe%20ClassPoint\Images\multiple_choice_without%20result_default.pn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file:///C:\Program%20Files\Inknoe%20ClassPoint\Images\multiple_choice_without%20result_defaul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file:///C:\Program%20Files\Inknoe%20ClassPoint\Images\short_answer_without%20result_default.p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id-ID" dirty="0" err="1"/>
              <a:t>Information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Network </a:t>
            </a:r>
            <a:r>
              <a:rPr lang="id-ID" dirty="0" err="1"/>
              <a:t>Security</a:t>
            </a:r>
            <a:endParaRPr dirty="0" err="1"/>
          </a:p>
        </p:txBody>
      </p:sp>
      <p:sp>
        <p:nvSpPr>
          <p:cNvPr id="53" name="Google Shape;53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>
              <a:spcBef>
                <a:spcPts val="0"/>
              </a:spcBef>
            </a:pPr>
            <a:r>
              <a:rPr lang="id-ID" sz="3000" dirty="0"/>
              <a:t>Classical Encryption</a:t>
            </a:r>
            <a:endParaRPr lang="id-ID" dirty="0"/>
          </a:p>
          <a:p>
            <a:pPr marL="0" indent="0">
              <a:spcBef>
                <a:spcPts val="0"/>
              </a:spcBef>
            </a:pPr>
            <a:r>
              <a:rPr lang="id-ID" dirty="0"/>
              <a:t>Baskoro Adi Pratomo</a:t>
            </a:r>
          </a:p>
          <a:p>
            <a:pPr marL="0" indent="0">
              <a:spcBef>
                <a:spcPts val="0"/>
              </a:spcBef>
            </a:pPr>
            <a:endParaRPr lang="id-ID" dirty="0"/>
          </a:p>
          <a:p>
            <a:pPr marL="0" indent="0">
              <a:spcBef>
                <a:spcPts val="0"/>
              </a:spcBef>
            </a:pPr>
            <a:r>
              <a:rPr lang="id-ID" sz="1600" dirty="0" err="1"/>
              <a:t>Informatics</a:t>
            </a:r>
            <a:r>
              <a:rPr lang="id-ID" sz="1600" dirty="0"/>
              <a:t> Department</a:t>
            </a:r>
          </a:p>
          <a:p>
            <a:pPr marL="0" indent="0">
              <a:spcBef>
                <a:spcPts val="0"/>
              </a:spcBef>
            </a:pPr>
            <a:r>
              <a:rPr lang="id-ID" sz="1600" dirty="0"/>
              <a:t>Institut Teknologi Sepuluh Nopember</a:t>
            </a:r>
          </a:p>
          <a:p>
            <a:pPr marL="0" indent="0">
              <a:spcBef>
                <a:spcPts val="0"/>
              </a:spcBef>
            </a:pPr>
            <a:r>
              <a:rPr lang="id-ID" sz="1600" dirty="0"/>
              <a:t>Surabaya, Indonesia</a:t>
            </a:r>
          </a:p>
          <a:p>
            <a:pPr marL="0" indent="0">
              <a:spcBef>
                <a:spcPts val="0"/>
              </a:spcBef>
            </a:pPr>
            <a:r>
              <a:rPr lang="id-ID" sz="1600" dirty="0"/>
              <a:t>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8BD409-8743-4673-AD90-04F90DAB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Caesar’s Cipher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BB469-6412-4D80-8C27-E0EEA095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of the oldest recorded cipher</a:t>
            </a:r>
          </a:p>
          <a:p>
            <a:r>
              <a:rPr lang="en-GB" dirty="0"/>
              <a:t>Originally, it works by shifting the letters of alphabet 3 places forward</a:t>
            </a:r>
          </a:p>
          <a:p>
            <a:r>
              <a:rPr lang="en-GB" dirty="0"/>
              <a:t>Example: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BEGINTHEATTACKNOW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EHJLQWKHDWWDFNQRZ</a:t>
            </a:r>
          </a:p>
          <a:p>
            <a:r>
              <a:rPr lang="en-GB" dirty="0"/>
              <a:t>The encryption method is FIXED!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BED6B66-7BFD-442F-BF1D-F7CC95F61A1A}"/>
              </a:ext>
            </a:extLst>
          </p:cNvPr>
          <p:cNvSpPr/>
          <p:nvPr/>
        </p:nvSpPr>
        <p:spPr>
          <a:xfrm>
            <a:off x="2606040" y="4206240"/>
            <a:ext cx="342900" cy="32004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47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745C-D2D0-4B4B-AC2B-7C81226C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Shift Cipher </a:t>
            </a:r>
            <a:br>
              <a:rPr lang="en-GB" dirty="0"/>
            </a:br>
            <a:r>
              <a:rPr lang="en-GB" sz="2400" dirty="0"/>
              <a:t>(Caesar Cipher 2.0)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8ED1A6-096A-4439-83A4-AA6246724C5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Formal definition: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𝐸𝑛𝑐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en-GB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26</m:t>
                        </m:r>
                      </m:e>
                    </m:d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𝐷𝑒𝑐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en-GB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26</m:t>
                        </m:r>
                      </m:e>
                    </m:d>
                  </m:oMath>
                </a14:m>
                <a:endParaRPr lang="en-GB" dirty="0"/>
              </a:p>
              <a:p>
                <a:r>
                  <a:rPr lang="en-GB" dirty="0"/>
                  <a:t>If the ciphertext is as follows:</a:t>
                </a:r>
              </a:p>
              <a:p>
                <a:pPr lvl="1"/>
                <a:r>
                  <a:rPr lang="en-GB" b="0" i="0" dirty="0">
                    <a:effectLst/>
                    <a:latin typeface="Roboto" panose="02000000000000000000" pitchFamily="2" charset="0"/>
                  </a:rPr>
                  <a:t>OZNOTQZNKXKLUXKOGS</a:t>
                </a:r>
              </a:p>
              <a:p>
                <a:r>
                  <a:rPr lang="en-GB" dirty="0">
                    <a:latin typeface="Roboto" panose="02000000000000000000" pitchFamily="2" charset="0"/>
                  </a:rPr>
                  <a:t>What’s the original message?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8ED1A6-096A-4439-83A4-AA6246724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EA6AF9-B5BB-7269-805A-466ED1CBBF32}"/>
                  </a:ext>
                </a:extLst>
              </p14:cNvPr>
              <p14:cNvContentPartPr/>
              <p14:nvPr/>
            </p14:nvContentPartPr>
            <p14:xfrm>
              <a:off x="6715080" y="2344320"/>
              <a:ext cx="4447440" cy="225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EA6AF9-B5BB-7269-805A-466ED1CBBF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5720" y="2334960"/>
                <a:ext cx="4466160" cy="2273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btnInknoeActivity">
            <a:extLst>
              <a:ext uri="{FF2B5EF4-FFF2-40B4-BE49-F238E27FC236}">
                <a16:creationId xmlns:a16="http://schemas.microsoft.com/office/drawing/2014/main" id="{695EF332-07A7-EC4D-AC30-0432457C80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890477" y="5324475"/>
            <a:ext cx="221954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5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8A5E-ADE9-4055-87FB-96F71B72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Attacking Caesar’s Cipher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561D5-F59B-4366-84FD-DE92B3D1E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Possible attacks:</a:t>
            </a:r>
          </a:p>
          <a:p>
            <a:pPr lvl="1"/>
            <a:r>
              <a:rPr lang="en-GB" dirty="0"/>
              <a:t>Brute-force attacks/exhaustive-search</a:t>
            </a:r>
          </a:p>
          <a:p>
            <a:r>
              <a:rPr lang="en-GB" dirty="0"/>
              <a:t>Sufficient key-space principle</a:t>
            </a:r>
          </a:p>
          <a:p>
            <a:pPr lvl="1"/>
            <a:r>
              <a:rPr lang="en-GB" dirty="0"/>
              <a:t>Any secure encryption scheme must </a:t>
            </a:r>
            <a:r>
              <a:rPr lang="en-GB" sz="3200" b="1" dirty="0"/>
              <a:t>have a key space</a:t>
            </a:r>
            <a:r>
              <a:rPr lang="en-GB" sz="3200" dirty="0"/>
              <a:t> </a:t>
            </a:r>
            <a:r>
              <a:rPr lang="en-GB" dirty="0"/>
              <a:t>that is </a:t>
            </a:r>
            <a:r>
              <a:rPr lang="en-GB" sz="3200" b="1" dirty="0"/>
              <a:t>sufficiently large </a:t>
            </a:r>
            <a:r>
              <a:rPr lang="en-GB" dirty="0"/>
              <a:t>to make an exhaustive-search attack </a:t>
            </a:r>
            <a:r>
              <a:rPr lang="en-GB" sz="3200" b="1" dirty="0"/>
              <a:t>infeasible</a:t>
            </a:r>
          </a:p>
          <a:p>
            <a:r>
              <a:rPr lang="en-GB" dirty="0"/>
              <a:t>So, how big a key space must be? And is the principle sufficient?</a:t>
            </a:r>
          </a:p>
        </p:txBody>
      </p:sp>
    </p:spTree>
    <p:extLst>
      <p:ext uri="{BB962C8B-B14F-4D97-AF65-F5344CB8AC3E}">
        <p14:creationId xmlns:p14="http://schemas.microsoft.com/office/powerpoint/2010/main" val="288334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86E7-4271-4021-8AFB-3C986D6A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Monoalphabetic Cipher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6A6264-F592-4D48-AD64-95E043947B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Replacing a character to another fixed character</a:t>
                </a:r>
              </a:p>
              <a:p>
                <a:r>
                  <a:rPr lang="en-GB" dirty="0"/>
                  <a:t>Mapping example: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Example:	</a:t>
                </a:r>
              </a:p>
              <a:p>
                <a:pPr lvl="1"/>
                <a:r>
                  <a:rPr lang="en-GB" dirty="0"/>
                  <a:t>TELLHIMABOUTME -&gt; GDOOKVCXEFLGCD</a:t>
                </a:r>
              </a:p>
              <a:p>
                <a:r>
                  <a:rPr lang="en-GB" dirty="0"/>
                  <a:t>The size of the key space: 26! 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88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Can we brute force this cipher?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46A6264-F592-4D48-AD64-95E043947B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5B6F42-010D-47E1-8B7F-2BA44398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84" y="3010847"/>
            <a:ext cx="6887070" cy="805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A33FA-3B54-4760-AC8B-3068E90A619A}"/>
              </a:ext>
            </a:extLst>
          </p:cNvPr>
          <p:cNvSpPr txBox="1"/>
          <p:nvPr/>
        </p:nvSpPr>
        <p:spPr>
          <a:xfrm>
            <a:off x="4904819" y="3816477"/>
            <a:ext cx="35750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Image taken from Introduction to Modern Cryptography, 3</a:t>
            </a:r>
            <a:r>
              <a:rPr lang="en-GB" sz="900" baseline="30000" dirty="0">
                <a:solidFill>
                  <a:schemeClr val="bg1"/>
                </a:solidFill>
              </a:rPr>
              <a:t>rd</a:t>
            </a:r>
            <a:r>
              <a:rPr lang="en-GB" sz="900" dirty="0">
                <a:solidFill>
                  <a:schemeClr val="bg1"/>
                </a:solidFill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58629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D85F-AF2B-4A8A-AE4A-FC51D2A3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Attacking Monoalphabetic Cipher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D4BD8-37D4-4D75-97D4-59E5595FC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Two facts about the cipher:</a:t>
            </a:r>
          </a:p>
          <a:p>
            <a:pPr lvl="1"/>
            <a:r>
              <a:rPr lang="en-GB" dirty="0"/>
              <a:t>For any key, the mapping is FIXED</a:t>
            </a:r>
          </a:p>
          <a:p>
            <a:pPr lvl="1"/>
            <a:r>
              <a:rPr lang="en-GB" dirty="0"/>
              <a:t>The frequency distribution of individual letters in English text is known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B17BD-1A9F-4B5C-AE05-BBB649D9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521" y="3725884"/>
            <a:ext cx="4645417" cy="2606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6E50E-9665-49FC-9DDF-5D51B531053C}"/>
              </a:ext>
            </a:extLst>
          </p:cNvPr>
          <p:cNvSpPr txBox="1"/>
          <p:nvPr/>
        </p:nvSpPr>
        <p:spPr>
          <a:xfrm>
            <a:off x="3402591" y="6352217"/>
            <a:ext cx="35750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Image taken from Introduction to Modern Cryptography, 3</a:t>
            </a:r>
            <a:r>
              <a:rPr lang="en-GB" sz="900" baseline="30000" dirty="0">
                <a:solidFill>
                  <a:schemeClr val="bg1"/>
                </a:solidFill>
              </a:rPr>
              <a:t>rd</a:t>
            </a:r>
            <a:r>
              <a:rPr lang="en-GB" sz="900" dirty="0">
                <a:solidFill>
                  <a:schemeClr val="bg1"/>
                </a:solidFill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56937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D1D7-317A-4563-AA4F-C5734F16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Attacking Monoalphabetic Cipher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B52FA-F582-4F74-B4D2-9C170E153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Calculate the frequency distribution of characters in the ciphertext</a:t>
            </a:r>
          </a:p>
          <a:p>
            <a:r>
              <a:rPr lang="en-GB" dirty="0"/>
              <a:t>Compare the frequencies to the known letter frequencies of a language</a:t>
            </a:r>
          </a:p>
          <a:p>
            <a:r>
              <a:rPr lang="en-GB" dirty="0"/>
              <a:t>Guess the mapping based on the frequency similarity</a:t>
            </a:r>
          </a:p>
        </p:txBody>
      </p:sp>
    </p:spTree>
    <p:extLst>
      <p:ext uri="{BB962C8B-B14F-4D97-AF65-F5344CB8AC3E}">
        <p14:creationId xmlns:p14="http://schemas.microsoft.com/office/powerpoint/2010/main" val="20788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0F79-9ED8-4180-AD58-2623F1AF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Vigenère Cipher</a:t>
            </a:r>
            <a:br>
              <a:rPr lang="en-GB" dirty="0"/>
            </a:br>
            <a:r>
              <a:rPr lang="en-GB" dirty="0"/>
              <a:t>(Polyalphabetic)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45EBF-7F62-49E9-88D4-9C16F10D6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key is now a string of letters, e.g., café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was considered to be ‘unbreakable’ since it had been invented in the 16</a:t>
            </a:r>
            <a:r>
              <a:rPr lang="en-GB" baseline="30000" dirty="0"/>
              <a:t>th</a:t>
            </a:r>
            <a:r>
              <a:rPr lang="en-GB" dirty="0"/>
              <a:t> century</a:t>
            </a:r>
          </a:p>
          <a:p>
            <a:r>
              <a:rPr lang="en-GB" dirty="0"/>
              <a:t>Not until the few hundreds years later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568F8-A7E5-4F38-949E-5E261299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4" y="2506322"/>
            <a:ext cx="3710483" cy="92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9E4E6-E3FB-4F31-B4C5-CF9802C4C7DF}"/>
              </a:ext>
            </a:extLst>
          </p:cNvPr>
          <p:cNvSpPr txBox="1"/>
          <p:nvPr/>
        </p:nvSpPr>
        <p:spPr>
          <a:xfrm>
            <a:off x="2264255" y="3429000"/>
            <a:ext cx="35750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Image taken from Introduction to Modern Cryptography, 3</a:t>
            </a:r>
            <a:r>
              <a:rPr lang="en-GB" sz="900" baseline="30000" dirty="0">
                <a:solidFill>
                  <a:schemeClr val="bg1"/>
                </a:solidFill>
              </a:rPr>
              <a:t>rd</a:t>
            </a:r>
            <a:r>
              <a:rPr lang="en-GB" sz="900" dirty="0">
                <a:solidFill>
                  <a:schemeClr val="bg1"/>
                </a:solidFill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587550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D33C-D084-4B9E-94FA-C5149EC5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Attacking Vigenère Cipher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8994-0334-4A0B-AB72-BF66437A8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is relatively easy if the key length is short</a:t>
            </a:r>
          </a:p>
          <a:p>
            <a:r>
              <a:rPr lang="en-GB" dirty="0"/>
              <a:t>A shorter key means the key is repeated more often</a:t>
            </a:r>
          </a:p>
          <a:p>
            <a:r>
              <a:rPr lang="en-GB" dirty="0"/>
              <a:t>It means a bigger chance for two identical parts of the plaintext to be converted to the same ciphertext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34D4D-9786-4D43-9668-66DFCA97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38" y="4016686"/>
            <a:ext cx="7709745" cy="90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3A8F3-8796-4A9E-A6EE-6D48EAB17B8B}"/>
              </a:ext>
            </a:extLst>
          </p:cNvPr>
          <p:cNvSpPr txBox="1"/>
          <p:nvPr/>
        </p:nvSpPr>
        <p:spPr>
          <a:xfrm>
            <a:off x="5035582" y="4938337"/>
            <a:ext cx="35750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Image taken from Introduction to Modern Cryptography, 3</a:t>
            </a:r>
            <a:r>
              <a:rPr lang="en-GB" sz="900" baseline="30000" dirty="0">
                <a:solidFill>
                  <a:schemeClr val="bg1"/>
                </a:solidFill>
              </a:rPr>
              <a:t>rd</a:t>
            </a:r>
            <a:r>
              <a:rPr lang="en-GB" sz="900" dirty="0">
                <a:solidFill>
                  <a:schemeClr val="bg1"/>
                </a:solidFill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818914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2FFF4A-3458-4B40-B25A-5417E8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Cryptography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5E955-D9F2-4F65-BA24-1387774F5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80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652F86-F846-4A9E-88D6-EC5C5224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Principles</a:t>
            </a:r>
            <a:br>
              <a:rPr lang="en-GB" dirty="0"/>
            </a:br>
            <a:r>
              <a:rPr lang="en-GB" sz="1800" dirty="0"/>
              <a:t>If you don’t understand what you want to achieve, how can you possibly know when (or if) you have achieved it?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05E55-369F-4080-BB96-FFCFE7113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Cryptography is now more of a science than an art</a:t>
            </a:r>
          </a:p>
          <a:p>
            <a:r>
              <a:rPr lang="en-GB" dirty="0"/>
              <a:t>We need a rigorous </a:t>
            </a:r>
            <a:r>
              <a:rPr lang="en-GB" i="1" dirty="0"/>
              <a:t>proof</a:t>
            </a:r>
            <a:r>
              <a:rPr lang="en-GB" dirty="0"/>
              <a:t> that the method is secure</a:t>
            </a:r>
          </a:p>
          <a:p>
            <a:pPr lvl="1"/>
            <a:r>
              <a:rPr lang="en-GB" dirty="0"/>
              <a:t>To be able to proof something, we need </a:t>
            </a:r>
            <a:r>
              <a:rPr lang="en-GB" i="1" dirty="0"/>
              <a:t>formal definitions </a:t>
            </a:r>
          </a:p>
          <a:p>
            <a:r>
              <a:rPr lang="en-GB" dirty="0"/>
              <a:t>The method needs to rely on </a:t>
            </a:r>
            <a:r>
              <a:rPr lang="en-GB" i="1" dirty="0"/>
              <a:t>assumptions </a:t>
            </a:r>
            <a:r>
              <a:rPr lang="en-GB" dirty="0"/>
              <a:t>so that we know its limitations</a:t>
            </a:r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40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AB0A867-3596-4F67-813B-00F242F6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Discussion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BD4316C1-C829-4D93-9399-59E732342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the previous assignment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73052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07EB-69AC-455F-938F-57CDC36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to mention definitions?</a:t>
            </a:r>
            <a:br>
              <a:rPr lang="en-GB" dirty="0"/>
            </a:br>
            <a:r>
              <a:rPr lang="en-GB" dirty="0"/>
              <a:t>(or not?)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C6810-C319-4796-A8A9-424004DE5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these?</a:t>
            </a:r>
          </a:p>
        </p:txBody>
      </p:sp>
      <p:pic>
        <p:nvPicPr>
          <p:cNvPr id="5" name="Picture 4" descr="Gay couple holding hands">
            <a:extLst>
              <a:ext uri="{FF2B5EF4-FFF2-40B4-BE49-F238E27FC236}">
                <a16:creationId xmlns:a16="http://schemas.microsoft.com/office/drawing/2014/main" id="{AB1E1E57-D74F-4E1D-9233-8DB119E36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47" y="2778025"/>
            <a:ext cx="5008912" cy="33392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AEBF665-4778-4E13-BBDB-DF55DB654E4C}"/>
              </a:ext>
            </a:extLst>
          </p:cNvPr>
          <p:cNvSpPr/>
          <p:nvPr/>
        </p:nvSpPr>
        <p:spPr>
          <a:xfrm>
            <a:off x="3514725" y="3105150"/>
            <a:ext cx="1447800" cy="20859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3299516-62EA-4865-8A58-DEF4BD0D0BA4}"/>
              </a:ext>
            </a:extLst>
          </p:cNvPr>
          <p:cNvSpPr/>
          <p:nvPr/>
        </p:nvSpPr>
        <p:spPr>
          <a:xfrm rot="1170022">
            <a:off x="1775827" y="2549290"/>
            <a:ext cx="1924050" cy="781050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btnInknoeActivity">
            <a:extLst>
              <a:ext uri="{FF2B5EF4-FFF2-40B4-BE49-F238E27FC236}">
                <a16:creationId xmlns:a16="http://schemas.microsoft.com/office/drawing/2014/main" id="{EF7FED62-5EAC-1D82-DF69-DE7EB89B0FB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4490013" y="1977132"/>
            <a:ext cx="221954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F026-D283-4B72-923B-0E0BA3636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 Definition</a:t>
            </a:r>
            <a:br>
              <a:rPr lang="en-GB" dirty="0"/>
            </a:br>
            <a:r>
              <a:rPr lang="en-GB" sz="2800" dirty="0"/>
              <a:t>(What is the definition of secure encryption?)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47CDD-BB40-4786-B260-105F64050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50" indent="-514350">
              <a:buFont typeface="+mj-lt"/>
              <a:buAutoNum type="alphaUcPeriod"/>
            </a:pPr>
            <a:r>
              <a:rPr lang="en-GB" dirty="0"/>
              <a:t>It should be impossible for an attacker to recover the key</a:t>
            </a:r>
          </a:p>
          <a:p>
            <a:pPr marL="565150" indent="-514350">
              <a:buFont typeface="+mj-lt"/>
              <a:buAutoNum type="alphaUcPeriod"/>
            </a:pPr>
            <a:r>
              <a:rPr lang="en-GB" dirty="0"/>
              <a:t>It should be impossible for an attack to recover the plaintext from the ciphertext</a:t>
            </a:r>
          </a:p>
          <a:p>
            <a:pPr marL="565150" indent="-514350">
              <a:buFont typeface="+mj-lt"/>
              <a:buAutoNum type="alphaUcPeriod"/>
            </a:pPr>
            <a:r>
              <a:rPr lang="en-GB" dirty="0"/>
              <a:t>It should be impossible for an attacker to recover any character of the plaintext from the ciphertext</a:t>
            </a:r>
          </a:p>
          <a:p>
            <a:pPr marL="565150" indent="-514350">
              <a:buFont typeface="+mj-lt"/>
              <a:buAutoNum type="alphaUcPeriod"/>
            </a:pPr>
            <a:r>
              <a:rPr lang="en-GB" dirty="0"/>
              <a:t>Regardless of any information an attacker already has, a ciphertext should leak no additional information about the underlying plaintext</a:t>
            </a:r>
          </a:p>
          <a:p>
            <a:pPr marL="565150" indent="-514350">
              <a:buFont typeface="+mj-lt"/>
              <a:buAutoNum type="alphaUcPeriod"/>
            </a:pPr>
            <a:endParaRPr lang="en-GB" dirty="0"/>
          </a:p>
        </p:txBody>
      </p:sp>
      <p:pic>
        <p:nvPicPr>
          <p:cNvPr id="6" name="btnInknoeActivity">
            <a:extLst>
              <a:ext uri="{FF2B5EF4-FFF2-40B4-BE49-F238E27FC236}">
                <a16:creationId xmlns:a16="http://schemas.microsoft.com/office/drawing/2014/main" id="{7EC21838-5D1B-2447-B90C-8289A9EEDD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966677" y="5921375"/>
            <a:ext cx="221954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45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A8C0-CB16-4F1C-8C9D-24D7A79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B7A16-35A0-46AF-97BB-4E45FD0D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Ciphertext-only attack</a:t>
            </a:r>
          </a:p>
          <a:p>
            <a:r>
              <a:rPr lang="en-GB" dirty="0"/>
              <a:t>Known-plaintext attack</a:t>
            </a:r>
          </a:p>
          <a:p>
            <a:r>
              <a:rPr lang="en-GB" dirty="0"/>
              <a:t>Chosen-plaintext attack</a:t>
            </a:r>
          </a:p>
          <a:p>
            <a:r>
              <a:rPr lang="en-GB" dirty="0"/>
              <a:t>Chosen-ciphertext attack</a:t>
            </a:r>
          </a:p>
        </p:txBody>
      </p:sp>
    </p:spTree>
    <p:extLst>
      <p:ext uri="{BB962C8B-B14F-4D97-AF65-F5344CB8AC3E}">
        <p14:creationId xmlns:p14="http://schemas.microsoft.com/office/powerpoint/2010/main" val="410825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F4EF-82C8-4B3C-9C7A-4344E89A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do we need precise assumptions?</a:t>
            </a:r>
            <a:br>
              <a:rPr lang="en-GB" dirty="0"/>
            </a:br>
            <a:r>
              <a:rPr lang="en-GB" sz="2200" dirty="0"/>
              <a:t>(Assumptions are statements that are not proven but are conjectured to be true)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9153-DC1A-40A6-89E9-1D9A989E6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short:</a:t>
            </a:r>
          </a:p>
          <a:p>
            <a:pPr lvl="1"/>
            <a:r>
              <a:rPr lang="en-GB" dirty="0"/>
              <a:t>Most modern cryptographic constructions cannot be proven secure unconditionally</a:t>
            </a:r>
          </a:p>
          <a:p>
            <a:r>
              <a:rPr lang="en-GB" dirty="0"/>
              <a:t>The long answer. We need to:</a:t>
            </a:r>
          </a:p>
          <a:p>
            <a:pPr lvl="1"/>
            <a:r>
              <a:rPr lang="en-GB" dirty="0"/>
              <a:t>Validate the assumptions</a:t>
            </a:r>
          </a:p>
          <a:p>
            <a:pPr lvl="1"/>
            <a:r>
              <a:rPr lang="en-GB" dirty="0"/>
              <a:t>Compare the assumptions</a:t>
            </a:r>
          </a:p>
          <a:p>
            <a:pPr lvl="1"/>
            <a:r>
              <a:rPr lang="en-GB" dirty="0"/>
              <a:t>Understand the necessary assumptions</a:t>
            </a:r>
          </a:p>
          <a:p>
            <a:r>
              <a:rPr lang="en-GB" dirty="0"/>
              <a:t>What if we assume the encryption method is secure. Can we do that?</a:t>
            </a:r>
          </a:p>
          <a:p>
            <a:r>
              <a:rPr lang="en-GB" dirty="0"/>
              <a:t>A. Yes B. No</a:t>
            </a:r>
          </a:p>
          <a:p>
            <a:endParaRPr lang="en-GB" dirty="0"/>
          </a:p>
        </p:txBody>
      </p:sp>
      <p:pic>
        <p:nvPicPr>
          <p:cNvPr id="6" name="btnInknoeActivity">
            <a:extLst>
              <a:ext uri="{FF2B5EF4-FFF2-40B4-BE49-F238E27FC236}">
                <a16:creationId xmlns:a16="http://schemas.microsoft.com/office/drawing/2014/main" id="{64050643-95FB-49F4-ACE1-0762061571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2967191" y="5734050"/>
            <a:ext cx="221954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0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5E1CE-D108-49E5-9AC3-93E1A83A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Provable vs Real-world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E144-811E-4E27-8AFD-090A5EAAB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Key take-away:</a:t>
            </a:r>
          </a:p>
          <a:p>
            <a:pPr lvl="1"/>
            <a:r>
              <a:rPr lang="en-GB" dirty="0"/>
              <a:t>A proof of security is always relative to the definitions and the assumptions</a:t>
            </a:r>
          </a:p>
          <a:p>
            <a:pPr lvl="1"/>
            <a:r>
              <a:rPr lang="en-GB" dirty="0"/>
              <a:t>If the security guarantee does not match what is needed, then the proof may be irrelevant</a:t>
            </a:r>
          </a:p>
          <a:p>
            <a:pPr lvl="1"/>
            <a:r>
              <a:rPr lang="en-GB" dirty="0"/>
              <a:t>If the threat model does not capture the adversary’s true ability, then the proof may</a:t>
            </a:r>
          </a:p>
          <a:p>
            <a:pPr lvl="1"/>
            <a:r>
              <a:rPr lang="en-GB" dirty="0"/>
              <a:t>If the assumptions relied upon is false, then the proof is meaningless</a:t>
            </a:r>
          </a:p>
          <a:p>
            <a:pPr lvl="1"/>
            <a:r>
              <a:rPr lang="en-GB" dirty="0"/>
              <a:t>Securely provable method does not imply the security of the method in real-world</a:t>
            </a:r>
          </a:p>
        </p:txBody>
      </p:sp>
    </p:spTree>
    <p:extLst>
      <p:ext uri="{BB962C8B-B14F-4D97-AF65-F5344CB8AC3E}">
        <p14:creationId xmlns:p14="http://schemas.microsoft.com/office/powerpoint/2010/main" val="194506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197C-80E7-4F76-8A95-17672D6F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Perfect Secrecy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32AC9A-0FC0-4EF9-A13D-7F4AFA4A704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Definition in human language:</a:t>
                </a:r>
              </a:p>
              <a:p>
                <a:pPr lvl="1"/>
                <a:r>
                  <a:rPr lang="en-GB" dirty="0"/>
                  <a:t>Observing the ciphertext should have no effect on the adversary’s knowledge about the actual message that was sent</a:t>
                </a:r>
              </a:p>
              <a:p>
                <a:r>
                  <a:rPr lang="en-GB" dirty="0"/>
                  <a:t>Definition in inhuman language: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𝑤h𝑖𝑐h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32AC9A-0FC0-4EF9-A13D-7F4AFA4A7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58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9608-CC10-481C-9B8A-4539AF313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Time Pad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AB9AF1-63EE-4074-8D8E-882D0C43B6F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Formal definition: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𝐸𝑛𝑐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en-GB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𝑒𝑞𝑢𝑎𝑙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AB9AF1-63EE-4074-8D8E-882D0C43B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A8B1E1-0E3D-4409-9490-8835C887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98" y="3167417"/>
            <a:ext cx="3576637" cy="3493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6CCF0-76E4-4FF4-B79B-911D42F89788}"/>
              </a:ext>
            </a:extLst>
          </p:cNvPr>
          <p:cNvSpPr txBox="1"/>
          <p:nvPr/>
        </p:nvSpPr>
        <p:spPr>
          <a:xfrm>
            <a:off x="4868035" y="6429923"/>
            <a:ext cx="35750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Image taken from Introduction to Modern Cryptography, 3</a:t>
            </a:r>
            <a:r>
              <a:rPr lang="en-GB" sz="900" baseline="30000" dirty="0">
                <a:solidFill>
                  <a:schemeClr val="bg1"/>
                </a:solidFill>
              </a:rPr>
              <a:t>rd</a:t>
            </a:r>
            <a:r>
              <a:rPr lang="en-GB" sz="900" dirty="0">
                <a:solidFill>
                  <a:schemeClr val="bg1"/>
                </a:solidFill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65081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C33A-E7B0-4E68-BE07-E23162A2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don’t we use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77A7E-2729-433B-9BBF-AD2619C1B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key is as long as the message</a:t>
            </a:r>
          </a:p>
          <a:p>
            <a:r>
              <a:rPr lang="en-GB" dirty="0"/>
              <a:t>It is only secure if used once</a:t>
            </a:r>
          </a:p>
        </p:txBody>
      </p:sp>
    </p:spTree>
    <p:extLst>
      <p:ext uri="{BB962C8B-B14F-4D97-AF65-F5344CB8AC3E}">
        <p14:creationId xmlns:p14="http://schemas.microsoft.com/office/powerpoint/2010/main" val="3135430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0DB0-0BD2-4013-8081-D30E7BCC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‘Homework’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D701D-7C98-4739-B608-A7329CB18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information about the Galois Field</a:t>
            </a:r>
          </a:p>
          <a:p>
            <a:r>
              <a:rPr lang="en-GB" dirty="0"/>
              <a:t>Summarise your finding in a simple sentence</a:t>
            </a:r>
          </a:p>
        </p:txBody>
      </p:sp>
    </p:spTree>
    <p:extLst>
      <p:ext uri="{BB962C8B-B14F-4D97-AF65-F5344CB8AC3E}">
        <p14:creationId xmlns:p14="http://schemas.microsoft.com/office/powerpoint/2010/main" val="1900588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7B88-D759-4B1C-810C-F60045E1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B8E3B-752B-4DFA-8A97-8F4109A85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sz="4000" b="1" dirty="0"/>
              <a:t>art</a:t>
            </a:r>
            <a:r>
              <a:rPr lang="en-GB" dirty="0"/>
              <a:t> of writing or solving codes</a:t>
            </a:r>
            <a:br>
              <a:rPr lang="en-GB" dirty="0"/>
            </a:br>
            <a:r>
              <a:rPr lang="en-GB" sz="1800" dirty="0"/>
              <a:t>(Concise Oxford English Dictionary)</a:t>
            </a:r>
          </a:p>
          <a:p>
            <a:r>
              <a:rPr lang="en-GB" dirty="0"/>
              <a:t>The </a:t>
            </a:r>
            <a:r>
              <a:rPr lang="en-GB" sz="3600" b="1" dirty="0"/>
              <a:t>study of mathematical techniques </a:t>
            </a:r>
            <a:r>
              <a:rPr lang="en-GB" dirty="0"/>
              <a:t>for securing digital information, systems, and distributed computations against adversarial attacks.</a:t>
            </a:r>
            <a:br>
              <a:rPr lang="en-GB" dirty="0"/>
            </a:br>
            <a:r>
              <a:rPr lang="en-GB" sz="1800" dirty="0"/>
              <a:t>(Introduction to Modern Cryptography)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721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AFCCCCB-CCD2-4E62-8398-6E282D9A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encryption</a:t>
            </a:r>
            <a:endParaRPr lang="id-ID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6B590458-CE1C-4E89-87AB-9D36D0D36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Encryption:</a:t>
            </a:r>
          </a:p>
          <a:p>
            <a:pPr lvl="1"/>
            <a:r>
              <a:rPr lang="en-GB" dirty="0"/>
              <a:t>The process of converting, </a:t>
            </a:r>
            <a:r>
              <a:rPr lang="en-GB" sz="1600" dirty="0"/>
              <a:t>or scrambling, </a:t>
            </a:r>
            <a:r>
              <a:rPr lang="en-GB" dirty="0"/>
              <a:t>plaintext to ciphertext</a:t>
            </a:r>
          </a:p>
          <a:p>
            <a:r>
              <a:rPr lang="en-GB" dirty="0"/>
              <a:t>Plaintext:</a:t>
            </a:r>
          </a:p>
          <a:p>
            <a:pPr lvl="1"/>
            <a:r>
              <a:rPr lang="en-GB" dirty="0"/>
              <a:t>The original message</a:t>
            </a:r>
          </a:p>
          <a:p>
            <a:r>
              <a:rPr lang="en-GB" dirty="0"/>
              <a:t>Ciphertext:</a:t>
            </a:r>
          </a:p>
          <a:p>
            <a:pPr lvl="1"/>
            <a:r>
              <a:rPr lang="en-GB" dirty="0"/>
              <a:t>The coded message</a:t>
            </a:r>
          </a:p>
          <a:p>
            <a:r>
              <a:rPr lang="en-GB" dirty="0"/>
              <a:t>Decryption:</a:t>
            </a:r>
          </a:p>
          <a:p>
            <a:pPr lvl="1"/>
            <a:r>
              <a:rPr lang="en-GB" dirty="0"/>
              <a:t>The process of converting</a:t>
            </a:r>
            <a:r>
              <a:rPr lang="en-GB" sz="1600" dirty="0"/>
              <a:t> </a:t>
            </a:r>
            <a:r>
              <a:rPr lang="en-GB" dirty="0"/>
              <a:t>ciphertext to plaintext</a:t>
            </a:r>
          </a:p>
          <a:p>
            <a:r>
              <a:rPr lang="en-GB" dirty="0"/>
              <a:t>What are the differences between cryptography and encryption?</a:t>
            </a:r>
          </a:p>
        </p:txBody>
      </p:sp>
    </p:spTree>
    <p:extLst>
      <p:ext uri="{BB962C8B-B14F-4D97-AF65-F5344CB8AC3E}">
        <p14:creationId xmlns:p14="http://schemas.microsoft.com/office/powerpoint/2010/main" val="332523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D207-BF2F-48AD-90B6-0CA5F2C8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encryption?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EF72E-CDB4-45AC-8094-E5DC13960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aspect(s) of security objectives (the CIA) is (are) protected by utilising encryption?</a:t>
            </a:r>
          </a:p>
          <a:p>
            <a:pPr marL="990600" lvl="1" indent="-457200">
              <a:buFont typeface="+mj-lt"/>
              <a:buAutoNum type="alphaUcPeriod"/>
            </a:pPr>
            <a:r>
              <a:rPr lang="en-GB" dirty="0"/>
              <a:t>Confidentiality</a:t>
            </a:r>
          </a:p>
          <a:p>
            <a:pPr marL="990600" lvl="1" indent="-457200">
              <a:buFont typeface="+mj-lt"/>
              <a:buAutoNum type="alphaUcPeriod"/>
            </a:pPr>
            <a:r>
              <a:rPr lang="en-GB" dirty="0"/>
              <a:t>Integrity</a:t>
            </a:r>
          </a:p>
          <a:p>
            <a:pPr marL="990600" lvl="1" indent="-457200">
              <a:buFont typeface="+mj-lt"/>
              <a:buAutoNum type="alphaUcPeriod"/>
            </a:pPr>
            <a:r>
              <a:rPr lang="en-GB" dirty="0"/>
              <a:t>Availability</a:t>
            </a:r>
          </a:p>
          <a:p>
            <a:pPr marL="990600" lvl="1" indent="-457200">
              <a:buFont typeface="+mj-lt"/>
              <a:buAutoNum type="alphaUcPeriod"/>
            </a:pPr>
            <a:r>
              <a:rPr lang="en-GB" dirty="0"/>
              <a:t>None of them</a:t>
            </a:r>
          </a:p>
        </p:txBody>
      </p:sp>
      <p:pic>
        <p:nvPicPr>
          <p:cNvPr id="6" name="btnInknoeActivity">
            <a:extLst>
              <a:ext uri="{FF2B5EF4-FFF2-40B4-BE49-F238E27FC236}">
                <a16:creationId xmlns:a16="http://schemas.microsoft.com/office/drawing/2014/main" id="{19EA845F-9F90-8B48-5F54-D31118E53E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899012" y="4479958"/>
            <a:ext cx="23675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0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E9F1-9F4D-49CE-8B64-75C00919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Symmetrical Encryption</a:t>
            </a:r>
            <a:br>
              <a:rPr lang="en-GB" dirty="0"/>
            </a:br>
            <a:r>
              <a:rPr lang="en-GB" dirty="0"/>
              <a:t>(aka Private-Key Encryption)</a:t>
            </a:r>
          </a:p>
        </p:txBody>
      </p:sp>
      <p:pic>
        <p:nvPicPr>
          <p:cNvPr id="5" name="Picture 4" descr="LOL Meow">
            <a:extLst>
              <a:ext uri="{FF2B5EF4-FFF2-40B4-BE49-F238E27FC236}">
                <a16:creationId xmlns:a16="http://schemas.microsoft.com/office/drawing/2014/main" id="{C3DFAE03-63B3-461D-81E8-DC4B632D0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0623" y="2901234"/>
            <a:ext cx="1415917" cy="1415917"/>
          </a:xfrm>
          <a:prstGeom prst="rect">
            <a:avLst/>
          </a:prstGeom>
        </p:spPr>
      </p:pic>
      <p:pic>
        <p:nvPicPr>
          <p:cNvPr id="7" name="Picture 6" descr="Sad Panda">
            <a:extLst>
              <a:ext uri="{FF2B5EF4-FFF2-40B4-BE49-F238E27FC236}">
                <a16:creationId xmlns:a16="http://schemas.microsoft.com/office/drawing/2014/main" id="{47114214-0141-48A0-93F1-51226EA61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244" y="3027819"/>
            <a:ext cx="1162745" cy="1162745"/>
          </a:xfrm>
          <a:prstGeom prst="rect">
            <a:avLst/>
          </a:prstGeom>
        </p:spPr>
      </p:pic>
      <p:pic>
        <p:nvPicPr>
          <p:cNvPr id="10" name="Graphic 9" descr="Email with solid fill">
            <a:extLst>
              <a:ext uri="{FF2B5EF4-FFF2-40B4-BE49-F238E27FC236}">
                <a16:creationId xmlns:a16="http://schemas.microsoft.com/office/drawing/2014/main" id="{3404C868-B3FB-4134-AF80-3349F9268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7271" y="2342521"/>
            <a:ext cx="914400" cy="914400"/>
          </a:xfrm>
          <a:prstGeom prst="rect">
            <a:avLst/>
          </a:prstGeom>
        </p:spPr>
      </p:pic>
      <p:pic>
        <p:nvPicPr>
          <p:cNvPr id="12" name="Graphic 11" descr="Key with solid fill">
            <a:extLst>
              <a:ext uri="{FF2B5EF4-FFF2-40B4-BE49-F238E27FC236}">
                <a16:creationId xmlns:a16="http://schemas.microsoft.com/office/drawing/2014/main" id="{B51A7D94-9CF1-4CDC-B7C6-6EF8A32D0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7271" y="4059676"/>
            <a:ext cx="914400" cy="914400"/>
          </a:xfrm>
          <a:prstGeom prst="rect">
            <a:avLst/>
          </a:prstGeom>
        </p:spPr>
      </p:pic>
      <p:pic>
        <p:nvPicPr>
          <p:cNvPr id="13" name="Graphic 12" descr="Key with solid fill">
            <a:extLst>
              <a:ext uri="{FF2B5EF4-FFF2-40B4-BE49-F238E27FC236}">
                <a16:creationId xmlns:a16="http://schemas.microsoft.com/office/drawing/2014/main" id="{FF9EB076-84C0-41D5-BC30-E27741E26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3113" y="3971445"/>
            <a:ext cx="914400" cy="914400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E78D7AA8-CA0E-46F8-BDC4-D9AC2EF22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7271" y="3191950"/>
            <a:ext cx="914400" cy="914400"/>
          </a:xfrm>
          <a:prstGeom prst="rect">
            <a:avLst/>
          </a:prstGeom>
        </p:spPr>
      </p:pic>
      <p:pic>
        <p:nvPicPr>
          <p:cNvPr id="16" name="Graphic 15" descr="Email with solid fill">
            <a:extLst>
              <a:ext uri="{FF2B5EF4-FFF2-40B4-BE49-F238E27FC236}">
                <a16:creationId xmlns:a16="http://schemas.microsoft.com/office/drawing/2014/main" id="{E616E488-9552-4CFA-996B-2B7C33C02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3113" y="307044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77122B-92D8-42A8-B4FB-4155C5F45726}"/>
              </a:ext>
            </a:extLst>
          </p:cNvPr>
          <p:cNvSpPr txBox="1"/>
          <p:nvPr/>
        </p:nvSpPr>
        <p:spPr>
          <a:xfrm>
            <a:off x="1747271" y="4974076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mathematical notation:</a:t>
            </a:r>
          </a:p>
          <a:p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= E(M, K)</a:t>
            </a:r>
          </a:p>
          <a:p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 = D(C, K) = D(E(M, K), K)</a:t>
            </a:r>
          </a:p>
        </p:txBody>
      </p:sp>
    </p:spTree>
    <p:extLst>
      <p:ext uri="{BB962C8B-B14F-4D97-AF65-F5344CB8AC3E}">
        <p14:creationId xmlns:p14="http://schemas.microsoft.com/office/powerpoint/2010/main" val="172273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00013 0.133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00013 -0.1333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949 L 0.07253 0.05347 C 0.0875 0.06319 0.11016 0.06875 0.13385 0.06875 C 0.16094 0.06875 0.18255 0.06319 0.19753 0.05347 L 0.27005 0.00949 " pathEditMode="relative" rAng="0" ptsTypes="AAA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0.00039 -0.133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00039 -0.1333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6B43-796A-4877-BDE1-EE5AB772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an encryption method be secret?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444CF-A9D8-4CF8-9F0F-C6605BF26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your answer briefly</a:t>
            </a:r>
          </a:p>
        </p:txBody>
      </p:sp>
      <p:pic>
        <p:nvPicPr>
          <p:cNvPr id="5" name="btnInknoeActivity">
            <a:extLst>
              <a:ext uri="{FF2B5EF4-FFF2-40B4-BE49-F238E27FC236}">
                <a16:creationId xmlns:a16="http://schemas.microsoft.com/office/drawing/2014/main" id="{A8161F40-87DD-4029-1802-31579A73EC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2940257" y="3714238"/>
            <a:ext cx="221954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2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E1CE-F538-408D-B8F1-E33240B1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Kerchkhoffs</a:t>
            </a:r>
            <a:r>
              <a:rPr lang="en-GB" dirty="0"/>
              <a:t>’ Principle</a:t>
            </a:r>
            <a:br>
              <a:rPr lang="en-GB" dirty="0"/>
            </a:br>
            <a:r>
              <a:rPr lang="en-GB" sz="2400" strike="sngStrike" dirty="0"/>
              <a:t>(Security by obscurity)</a:t>
            </a:r>
            <a:endParaRPr lang="en-GB" strike="sngStri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B6429-DA3C-4585-AA3D-B4535F23F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cipher method must NOT be required to be secret, and it must be able to fall into the hands of the enemy without inconvenience</a:t>
            </a:r>
          </a:p>
        </p:txBody>
      </p:sp>
    </p:spTree>
    <p:extLst>
      <p:ext uri="{BB962C8B-B14F-4D97-AF65-F5344CB8AC3E}">
        <p14:creationId xmlns:p14="http://schemas.microsoft.com/office/powerpoint/2010/main" val="39739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3891D-7C26-4683-97DC-7CA5E59A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Ciphers</a:t>
            </a:r>
          </a:p>
        </p:txBody>
      </p:sp>
      <p:pic>
        <p:nvPicPr>
          <p:cNvPr id="1026" name="Picture 2" descr="A diagram drawn by Conan Doyle">
            <a:extLst>
              <a:ext uri="{FF2B5EF4-FFF2-40B4-BE49-F238E27FC236}">
                <a16:creationId xmlns:a16="http://schemas.microsoft.com/office/drawing/2014/main" id="{765BA7F4-801E-4AB7-B58F-9FB0993C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" y="3716594"/>
            <a:ext cx="6515100" cy="8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A36242-2A05-41CE-ACE5-A60C199104EF}"/>
              </a:ext>
            </a:extLst>
          </p:cNvPr>
          <p:cNvSpPr txBox="1"/>
          <p:nvPr/>
        </p:nvSpPr>
        <p:spPr>
          <a:xfrm>
            <a:off x="1660930" y="4544555"/>
            <a:ext cx="60837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Image taken from https://en.wikipedia.org/wiki/The_Adventure_of_the_Dancing_Men#/media/File:Dancing_men.svg</a:t>
            </a:r>
          </a:p>
        </p:txBody>
      </p:sp>
    </p:spTree>
    <p:extLst>
      <p:ext uri="{BB962C8B-B14F-4D97-AF65-F5344CB8AC3E}">
        <p14:creationId xmlns:p14="http://schemas.microsoft.com/office/powerpoint/2010/main" val="34974364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8334716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BUTTONMODEL" val="{&quot;ActivityType&quot;:1,&quot;OptionCount&quot;:4,&quot;WcOptionCount&quot;:10,&quot;HasMultipleSubmission&quot;:false,&quot;HasAutoStop&quot;:false,&quot;HasMinimizeMode&quot;:false,&quot;TimerValue&quot;:&quot;01:00&quot;,&quot;HasAutoStart&quot;:true,&quot;HasCorrectAnswers&quot;:false,&quot;McqAnswers&quot;:[],&quot;ActivityId&quot;:&quot;mcq20220905070032363161&quot;,&quot;IaMcqCompetition&quot;:false,&quot;IsAnonymous&quot;:false,&quot;AutoAdvance&quot;:false,&quot;IsCompetitionMode&quot;:false}"/>
  <p:tag name="ANSWERS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BUTTONMODEL" val="{&quot;ActivityType&quot;:2,&quot;OptionCount&quot;:4,&quot;WcOptionCount&quot;:10,&quot;HasMultipleSubmission&quot;:false,&quot;HasAutoStop&quot;:false,&quot;HasMinimizeMode&quot;:false,&quot;TimerValue&quot;:&quot;1:00&quot;,&quot;HasAutoStart&quot;:false,&quot;HasCorrectAnswers&quot;:false,&quot;McqAnswers&quot;:[],&quot;ActivityId&quot;:&quot;sho20220905071034456308&quot;,&quot;IaMcqCompetition&quot;:false,&quot;IsAnonymous&quot;:false,&quot;AutoAdvance&quot;:false,&quot;IsCompetitionMode&quot;:false}"/>
  <p:tag name="ANSWER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BUTTONMODEL" val="{&quot;ActivityType&quot;:2,&quot;OptionCount&quot;:4,&quot;WcOptionCount&quot;:10,&quot;HasMultipleSubmission&quot;:false,&quot;HasAutoStop&quot;:false,&quot;HasMinimizeMode&quot;:false,&quot;TimerValue&quot;:&quot;01:00&quot;,&quot;HasAutoStart&quot;:false,&quot;HasCorrectAnswers&quot;:false,&quot;McqAnswers&quot;:[],&quot;ActivityId&quot;:&quot;sho20220905072701631951&quot;,&quot;IaMcqCompetition&quot;:false,&quot;IsAnonymous&quot;:false,&quot;AutoAdvance&quot;:false,&quot;IsCompetitionMode&quot;:false}"/>
  <p:tag name="ANSWER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BUTTONMODEL" val="{&quot;ActivityType&quot;:2,&quot;OptionCount&quot;:4,&quot;WcOptionCount&quot;:10,&quot;HasMultipleSubmission&quot;:false,&quot;HasAutoStop&quot;:false,&quot;HasMinimizeMode&quot;:false,&quot;TimerValue&quot;:&quot;1:00&quot;,&quot;HasAutoStart&quot;:false,&quot;HasCorrectAnswers&quot;:false,&quot;McqAnswers&quot;:[],&quot;ActivityId&quot;:&quot;sho20220905075949477307&quot;,&quot;IaMcqCompetition&quot;:false,&quot;IsAnonymous&quot;:false,&quot;AutoAdvance&quot;:false,&quot;IsCompetitionMode&quot;:false}"/>
  <p:tag name="ANSWERS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BUTTONMODEL" val="{&quot;ActivityType&quot;:1,&quot;OptionCount&quot;:4,&quot;WcOptionCount&quot;:10,&quot;HasMultipleSubmission&quot;:false,&quot;HasAutoStop&quot;:false,&quot;HasMinimizeMode&quot;:false,&quot;TimerValue&quot;:&quot;01:00&quot;,&quot;HasAutoStart&quot;:false,&quot;HasCorrectAnswers&quot;:true,&quot;McqAnswers&quot;:[&quot;D&quot;],&quot;ActivityId&quot;:&quot;mcq20220905080629254185&quot;,&quot;IaMcqCompetition&quot;:false,&quot;IsAnonymous&quot;:false,&quot;AutoAdvance&quot;:false,&quot;IsCompetitionMode&quot;:false}"/>
  <p:tag name="ANSWERS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BUTTONMODEL" val="{&quot;ActivityType&quot;:1,&quot;OptionCount&quot;:2,&quot;WcOptionCount&quot;:10,&quot;HasMultipleSubmission&quot;:false,&quot;HasAutoStop&quot;:false,&quot;HasMinimizeMode&quot;:false,&quot;TimerValue&quot;:&quot;01:00&quot;,&quot;HasAutoStart&quot;:false,&quot;HasCorrectAnswers&quot;:true,&quot;McqAnswers&quot;:[&quot;B&quot;],&quot;ActivityId&quot;:&quot;mcq20220905081444528517&quot;,&quot;IaMcqCompetition&quot;:false,&quot;IsAnonymous&quot;:false,&quot;AutoAdvance&quot;:false,&quot;IsCompetitionMode&quot;:false}"/>
  <p:tag name="ANSWERS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1074</Words>
  <Application>Microsoft Office PowerPoint</Application>
  <PresentationFormat>Widescreen</PresentationFormat>
  <Paragraphs>142</Paragraphs>
  <Slides>28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Roboto</vt:lpstr>
      <vt:lpstr>Office Theme</vt:lpstr>
      <vt:lpstr>Information and Network Security</vt:lpstr>
      <vt:lpstr>Discussion</vt:lpstr>
      <vt:lpstr>What is cryptography</vt:lpstr>
      <vt:lpstr>What is encryption</vt:lpstr>
      <vt:lpstr>Why do we need encryption?</vt:lpstr>
      <vt:lpstr>Symmetrical Encryption (aka Private-Key Encryption)</vt:lpstr>
      <vt:lpstr>Should an encryption method be secret?</vt:lpstr>
      <vt:lpstr>Kerchkhoffs’ Principle (Security by obscurity)</vt:lpstr>
      <vt:lpstr>Classical Ciphers</vt:lpstr>
      <vt:lpstr>Caesar’s Cipher</vt:lpstr>
      <vt:lpstr>Shift Cipher  (Caesar Cipher 2.0)</vt:lpstr>
      <vt:lpstr>Attacking Caesar’s Cipher</vt:lpstr>
      <vt:lpstr>Monoalphabetic Cipher</vt:lpstr>
      <vt:lpstr>Attacking Monoalphabetic Cipher</vt:lpstr>
      <vt:lpstr>Attacking Monoalphabetic Cipher (2)</vt:lpstr>
      <vt:lpstr>Vigenère Cipher (Polyalphabetic) </vt:lpstr>
      <vt:lpstr>Attacking Vigenère Cipher</vt:lpstr>
      <vt:lpstr>Modern Cryptography</vt:lpstr>
      <vt:lpstr>Principles If you don’t understand what you want to achieve, how can you possibly know when (or if) you have achieved it?</vt:lpstr>
      <vt:lpstr>Why do we need to mention definitions? (or not?)</vt:lpstr>
      <vt:lpstr>Formal Definition (What is the definition of secure encryption?)</vt:lpstr>
      <vt:lpstr>Threat model</vt:lpstr>
      <vt:lpstr>Why do we need precise assumptions? (Assumptions are statements that are not proven but are conjectured to be true)</vt:lpstr>
      <vt:lpstr>Provable vs Real-world Security</vt:lpstr>
      <vt:lpstr>Perfect Secrecy</vt:lpstr>
      <vt:lpstr>One Time Pad</vt:lpstr>
      <vt:lpstr>Why don’t we use it</vt:lpstr>
      <vt:lpstr>‘Homework’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</dc:title>
  <dc:creator>Didit Prasetyo</dc:creator>
  <cp:lastModifiedBy>Baskoro Adi Pratomo</cp:lastModifiedBy>
  <cp:revision>514</cp:revision>
  <dcterms:created xsi:type="dcterms:W3CDTF">2021-06-26T02:22:31Z</dcterms:created>
  <dcterms:modified xsi:type="dcterms:W3CDTF">2022-09-07T10:26:01Z</dcterms:modified>
</cp:coreProperties>
</file>